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61" r:id="rId6"/>
    <p:sldId id="272" r:id="rId7"/>
    <p:sldId id="273" r:id="rId8"/>
    <p:sldId id="263" r:id="rId9"/>
    <p:sldId id="265" r:id="rId10"/>
    <p:sldId id="271" r:id="rId11"/>
    <p:sldId id="262" r:id="rId12"/>
    <p:sldId id="266" r:id="rId13"/>
    <p:sldId id="274" r:id="rId14"/>
    <p:sldId id="275" r:id="rId15"/>
    <p:sldId id="276" r:id="rId16"/>
    <p:sldId id="267" r:id="rId17"/>
    <p:sldId id="277" r:id="rId18"/>
    <p:sldId id="26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BDED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Objects="1" showGuides="1">
      <p:cViewPr varScale="1">
        <p:scale>
          <a:sx n="110" d="100"/>
          <a:sy n="11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A0E50C-3399-44E3-B129-0A3A038E7946}" type="doc">
      <dgm:prSet loTypeId="urn:microsoft.com/office/officeart/2005/8/layout/chevron2" loCatId="list" qsTypeId="urn:microsoft.com/office/officeart/2005/8/quickstyle/3d6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CFC442C6-12B4-4D03-AB60-38DC8BAAE506}">
      <dgm:prSet phldrT="[文本]" phldr="1"/>
      <dgm:spPr/>
      <dgm:t>
        <a:bodyPr/>
        <a:lstStyle/>
        <a:p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3AF9E901-6269-4A1C-89C7-B1F487EC3710}" type="parTrans" cxnId="{2564F2F1-DF60-452D-9940-10CB42120541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4E4D618B-018C-4C07-B0CC-D0E6AA226B43}" type="sibTrans" cxnId="{2564F2F1-DF60-452D-9940-10CB42120541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53799F28-D1D0-49D5-8BAD-60814118A924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2">
                  <a:lumMod val="75000"/>
                </a:schemeClr>
              </a:solidFill>
            </a:rPr>
            <a:t>微言性</a:t>
          </a:r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BA2639BE-4517-48A8-95E0-A698DA9F50A2}" type="parTrans" cxnId="{FF99190C-E441-4D88-944A-02802E6DECC3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85FD6349-A2FD-468A-AE41-D4B1FC7321F6}" type="sibTrans" cxnId="{FF99190C-E441-4D88-944A-02802E6DECC3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2ADC597C-9C22-4745-B4E0-919A3809C038}">
      <dgm:prSet phldrT="[文本]" phldr="1"/>
      <dgm:spPr/>
      <dgm:t>
        <a:bodyPr/>
        <a:lstStyle/>
        <a:p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70EF5966-C7EB-4A86-B246-9389E6A3A793}" type="parTrans" cxnId="{2893AAEF-5332-4124-8041-42FA91FD4009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1CE9A125-75BF-4D93-A680-01A750652474}" type="sibTrans" cxnId="{2893AAEF-5332-4124-8041-42FA91FD4009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522B759D-D406-4E6D-BB95-39F16061F9BF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2">
                  <a:lumMod val="75000"/>
                </a:schemeClr>
              </a:solidFill>
            </a:rPr>
            <a:t>原创性</a:t>
          </a:r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3A5F30E3-1451-4B94-A9C7-17ACE877F27F}" type="parTrans" cxnId="{83CF61ED-BECB-4C7B-80DD-4089CD0C57E0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74D08A22-E530-4583-890F-924CBCF211A7}" type="sibTrans" cxnId="{83CF61ED-BECB-4C7B-80DD-4089CD0C57E0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4EE0E4FB-CAF0-4D66-B1F3-D23056AC1E76}">
      <dgm:prSet phldrT="[文本]" phldr="1"/>
      <dgm:spPr/>
      <dgm:t>
        <a:bodyPr/>
        <a:lstStyle/>
        <a:p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59D67347-CC1F-4B3E-8019-7901C058E376}" type="parTrans" cxnId="{B697554D-E41B-46FF-82C0-27C8C3ACBB66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EF04B534-A3FE-42B0-8029-C387686E7974}" type="sibTrans" cxnId="{B697554D-E41B-46FF-82C0-27C8C3ACBB66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FCBED5EA-73B3-488E-805A-801FF144A389}">
      <dgm:prSet phldrT="[文本]"/>
      <dgm:spPr/>
      <dgm:t>
        <a:bodyPr/>
        <a:lstStyle/>
        <a:p>
          <a:r>
            <a:rPr lang="zh-CN" altLang="en-US" dirty="0" smtClean="0">
              <a:solidFill>
                <a:schemeClr val="tx2">
                  <a:lumMod val="75000"/>
                </a:schemeClr>
              </a:solidFill>
            </a:rPr>
            <a:t>真实性</a:t>
          </a:r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EBF40666-CF4C-4BEA-B33F-B08BC84BAB0D}" type="parTrans" cxnId="{47BCDB3C-2DD9-4AF3-939C-AA00A1865B38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52298E6F-EBFF-4895-AE4F-A29DAB425AD0}" type="sibTrans" cxnId="{47BCDB3C-2DD9-4AF3-939C-AA00A1865B38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EA1A5B2F-F990-4A6D-808A-8F21A2EA1768}">
      <dgm:prSet/>
      <dgm:spPr/>
      <dgm:t>
        <a:bodyPr/>
        <a:lstStyle/>
        <a:p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429872AA-43D1-4935-85DA-07A45172A277}" type="parTrans" cxnId="{47B37BC7-8DEF-418B-A8F6-AA1A401DB3FA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E0A076AB-D76B-4B43-8943-C42EFE3503C5}" type="sibTrans" cxnId="{47B37BC7-8DEF-418B-A8F6-AA1A401DB3FA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2088DD77-21BB-4E86-BD08-861BEB16F0EF}">
      <dgm:prSet/>
      <dgm:spPr/>
      <dgm:t>
        <a:bodyPr/>
        <a:lstStyle/>
        <a:p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7F0A6EB0-A7B8-4F0D-A74B-CB8C4B420E2C}" type="parTrans" cxnId="{53AD1F8B-1DC4-44E7-81BD-946CFCC17329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64AF5F8B-05F8-4C8D-8516-846F3CCF1DD1}" type="sibTrans" cxnId="{53AD1F8B-1DC4-44E7-81BD-946CFCC17329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183F9F16-4155-453E-B136-958D5EAF1A15}">
      <dgm:prSet/>
      <dgm:spPr/>
      <dgm:t>
        <a:bodyPr/>
        <a:lstStyle/>
        <a:p>
          <a:r>
            <a:rPr lang="zh-CN" altLang="en-US" dirty="0" smtClean="0">
              <a:solidFill>
                <a:schemeClr val="tx2">
                  <a:lumMod val="75000"/>
                </a:schemeClr>
              </a:solidFill>
            </a:rPr>
            <a:t>科学性</a:t>
          </a:r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512A7279-54AB-433E-82FE-8B83C61F26ED}" type="parTrans" cxnId="{5985E4BF-7E08-4F53-9DD1-DEDF99FAC3D0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2EEC9E57-7F69-4D7A-95B8-55E834BAF5B6}" type="sibTrans" cxnId="{5985E4BF-7E08-4F53-9DD1-DEDF99FAC3D0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6441F096-F99D-4FB2-BC78-E0BAE64AA4E9}">
      <dgm:prSet/>
      <dgm:spPr/>
      <dgm:t>
        <a:bodyPr/>
        <a:lstStyle/>
        <a:p>
          <a:r>
            <a:rPr lang="zh-CN" altLang="en-US" dirty="0" smtClean="0">
              <a:solidFill>
                <a:schemeClr val="tx2">
                  <a:lumMod val="75000"/>
                </a:schemeClr>
              </a:solidFill>
            </a:rPr>
            <a:t>影响力</a:t>
          </a:r>
          <a:endParaRPr lang="zh-CN" altLang="en-US" dirty="0">
            <a:solidFill>
              <a:schemeClr val="tx2">
                <a:lumMod val="75000"/>
              </a:schemeClr>
            </a:solidFill>
          </a:endParaRPr>
        </a:p>
      </dgm:t>
    </dgm:pt>
    <dgm:pt modelId="{06D5AA5F-73EF-4337-AAA1-677CC5D998F8}" type="parTrans" cxnId="{8976C17C-150D-4E71-A1C1-D702AD71A93C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18C87325-05E7-4743-A44A-D067E8213CF5}" type="sibTrans" cxnId="{8976C17C-150D-4E71-A1C1-D702AD71A93C}">
      <dgm:prSet/>
      <dgm:spPr/>
      <dgm:t>
        <a:bodyPr/>
        <a:lstStyle/>
        <a:p>
          <a:endParaRPr lang="zh-CN" altLang="en-US">
            <a:solidFill>
              <a:schemeClr val="tx2">
                <a:lumMod val="75000"/>
              </a:schemeClr>
            </a:solidFill>
          </a:endParaRPr>
        </a:p>
      </dgm:t>
    </dgm:pt>
    <dgm:pt modelId="{5960CBB0-6BD2-4D99-9994-EC3ECDE43A31}" type="pres">
      <dgm:prSet presAssocID="{F0A0E50C-3399-44E3-B129-0A3A038E794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E36F5E-AA65-49BF-AF4E-891407CD5C90}" type="pres">
      <dgm:prSet presAssocID="{CFC442C6-12B4-4D03-AB60-38DC8BAAE506}" presName="composite" presStyleCnt="0"/>
      <dgm:spPr/>
    </dgm:pt>
    <dgm:pt modelId="{4288B832-143F-4BC8-8D59-85EE765F3A8F}" type="pres">
      <dgm:prSet presAssocID="{CFC442C6-12B4-4D03-AB60-38DC8BAAE506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B0A83A-23B3-4F38-BA40-09236D0833AD}" type="pres">
      <dgm:prSet presAssocID="{CFC442C6-12B4-4D03-AB60-38DC8BAAE506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D7A1E4-136B-4A5D-B02D-90FF80A0A824}" type="pres">
      <dgm:prSet presAssocID="{4E4D618B-018C-4C07-B0CC-D0E6AA226B43}" presName="sp" presStyleCnt="0"/>
      <dgm:spPr/>
    </dgm:pt>
    <dgm:pt modelId="{A18632AA-6412-4616-9B29-C486C491C15F}" type="pres">
      <dgm:prSet presAssocID="{2ADC597C-9C22-4745-B4E0-919A3809C038}" presName="composite" presStyleCnt="0"/>
      <dgm:spPr/>
    </dgm:pt>
    <dgm:pt modelId="{75CCC50B-8F8F-45A7-91C9-22CEA90E2084}" type="pres">
      <dgm:prSet presAssocID="{2ADC597C-9C22-4745-B4E0-919A3809C038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E0DFBD-5088-4B08-BA54-F1BD814E6A2A}" type="pres">
      <dgm:prSet presAssocID="{2ADC597C-9C22-4745-B4E0-919A3809C038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81A791-F72C-4B10-9CD6-B4A846B9D7F3}" type="pres">
      <dgm:prSet presAssocID="{1CE9A125-75BF-4D93-A680-01A750652474}" presName="sp" presStyleCnt="0"/>
      <dgm:spPr/>
    </dgm:pt>
    <dgm:pt modelId="{2C0C008C-7F18-4FDD-BF95-2B6ADB381A01}" type="pres">
      <dgm:prSet presAssocID="{4EE0E4FB-CAF0-4D66-B1F3-D23056AC1E76}" presName="composite" presStyleCnt="0"/>
      <dgm:spPr/>
    </dgm:pt>
    <dgm:pt modelId="{F618E4A7-2247-4CBD-A3EA-538D4F0F3406}" type="pres">
      <dgm:prSet presAssocID="{4EE0E4FB-CAF0-4D66-B1F3-D23056AC1E7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8DC326-CF43-47B4-BAAF-45792B131EF0}" type="pres">
      <dgm:prSet presAssocID="{4EE0E4FB-CAF0-4D66-B1F3-D23056AC1E76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3BB90E-D595-482F-BED0-AE44CEA26868}" type="pres">
      <dgm:prSet presAssocID="{EF04B534-A3FE-42B0-8029-C387686E7974}" presName="sp" presStyleCnt="0"/>
      <dgm:spPr/>
    </dgm:pt>
    <dgm:pt modelId="{91CA5626-3DE0-45BC-8141-FB765F9BD374}" type="pres">
      <dgm:prSet presAssocID="{EA1A5B2F-F990-4A6D-808A-8F21A2EA1768}" presName="composite" presStyleCnt="0"/>
      <dgm:spPr/>
    </dgm:pt>
    <dgm:pt modelId="{A25962C8-DAC8-45F1-BC75-F5E3FD6C9054}" type="pres">
      <dgm:prSet presAssocID="{EA1A5B2F-F990-4A6D-808A-8F21A2EA176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567307-0C85-4261-A02E-765EECA8F155}" type="pres">
      <dgm:prSet presAssocID="{EA1A5B2F-F990-4A6D-808A-8F21A2EA176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E09849-C7B3-40C2-8BA1-06DA803AD021}" type="pres">
      <dgm:prSet presAssocID="{E0A076AB-D76B-4B43-8943-C42EFE3503C5}" presName="sp" presStyleCnt="0"/>
      <dgm:spPr/>
    </dgm:pt>
    <dgm:pt modelId="{5BA989DE-5F8B-4DBF-893F-D83369EF25E0}" type="pres">
      <dgm:prSet presAssocID="{2088DD77-21BB-4E86-BD08-861BEB16F0EF}" presName="composite" presStyleCnt="0"/>
      <dgm:spPr/>
    </dgm:pt>
    <dgm:pt modelId="{7C1EB069-1AF9-4581-A381-483BBFACE861}" type="pres">
      <dgm:prSet presAssocID="{2088DD77-21BB-4E86-BD08-861BEB16F0EF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EDE3E4-D6A2-4E21-B291-F2D37D466E35}" type="pres">
      <dgm:prSet presAssocID="{2088DD77-21BB-4E86-BD08-861BEB16F0EF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5E6215-5114-4C99-99B6-F42BA85E9EB5}" type="presOf" srcId="{53799F28-D1D0-49D5-8BAD-60814118A924}" destId="{CCB0A83A-23B3-4F38-BA40-09236D0833AD}" srcOrd="0" destOrd="0" presId="urn:microsoft.com/office/officeart/2005/8/layout/chevron2"/>
    <dgm:cxn modelId="{FF99190C-E441-4D88-944A-02802E6DECC3}" srcId="{CFC442C6-12B4-4D03-AB60-38DC8BAAE506}" destId="{53799F28-D1D0-49D5-8BAD-60814118A924}" srcOrd="0" destOrd="0" parTransId="{BA2639BE-4517-48A8-95E0-A698DA9F50A2}" sibTransId="{85FD6349-A2FD-468A-AE41-D4B1FC7321F6}"/>
    <dgm:cxn modelId="{94FF0F47-A8A7-4C06-8264-F33C21C275CE}" type="presOf" srcId="{FCBED5EA-73B3-488E-805A-801FF144A389}" destId="{A48DC326-CF43-47B4-BAAF-45792B131EF0}" srcOrd="0" destOrd="0" presId="urn:microsoft.com/office/officeart/2005/8/layout/chevron2"/>
    <dgm:cxn modelId="{47BCDB3C-2DD9-4AF3-939C-AA00A1865B38}" srcId="{4EE0E4FB-CAF0-4D66-B1F3-D23056AC1E76}" destId="{FCBED5EA-73B3-488E-805A-801FF144A389}" srcOrd="0" destOrd="0" parTransId="{EBF40666-CF4C-4BEA-B33F-B08BC84BAB0D}" sibTransId="{52298E6F-EBFF-4895-AE4F-A29DAB425AD0}"/>
    <dgm:cxn modelId="{47B37BC7-8DEF-418B-A8F6-AA1A401DB3FA}" srcId="{F0A0E50C-3399-44E3-B129-0A3A038E7946}" destId="{EA1A5B2F-F990-4A6D-808A-8F21A2EA1768}" srcOrd="3" destOrd="0" parTransId="{429872AA-43D1-4935-85DA-07A45172A277}" sibTransId="{E0A076AB-D76B-4B43-8943-C42EFE3503C5}"/>
    <dgm:cxn modelId="{5E5BA10B-8526-43AE-B603-8DA29B8F185B}" type="presOf" srcId="{2088DD77-21BB-4E86-BD08-861BEB16F0EF}" destId="{7C1EB069-1AF9-4581-A381-483BBFACE861}" srcOrd="0" destOrd="0" presId="urn:microsoft.com/office/officeart/2005/8/layout/chevron2"/>
    <dgm:cxn modelId="{2564F2F1-DF60-452D-9940-10CB42120541}" srcId="{F0A0E50C-3399-44E3-B129-0A3A038E7946}" destId="{CFC442C6-12B4-4D03-AB60-38DC8BAAE506}" srcOrd="0" destOrd="0" parTransId="{3AF9E901-6269-4A1C-89C7-B1F487EC3710}" sibTransId="{4E4D618B-018C-4C07-B0CC-D0E6AA226B43}"/>
    <dgm:cxn modelId="{7E04FFFB-AE4F-4F1C-A6AA-5D4EE2B91B3D}" type="presOf" srcId="{F0A0E50C-3399-44E3-B129-0A3A038E7946}" destId="{5960CBB0-6BD2-4D99-9994-EC3ECDE43A31}" srcOrd="0" destOrd="0" presId="urn:microsoft.com/office/officeart/2005/8/layout/chevron2"/>
    <dgm:cxn modelId="{53AD1F8B-1DC4-44E7-81BD-946CFCC17329}" srcId="{F0A0E50C-3399-44E3-B129-0A3A038E7946}" destId="{2088DD77-21BB-4E86-BD08-861BEB16F0EF}" srcOrd="4" destOrd="0" parTransId="{7F0A6EB0-A7B8-4F0D-A74B-CB8C4B420E2C}" sibTransId="{64AF5F8B-05F8-4C8D-8516-846F3CCF1DD1}"/>
    <dgm:cxn modelId="{8976C17C-150D-4E71-A1C1-D702AD71A93C}" srcId="{2088DD77-21BB-4E86-BD08-861BEB16F0EF}" destId="{6441F096-F99D-4FB2-BC78-E0BAE64AA4E9}" srcOrd="0" destOrd="0" parTransId="{06D5AA5F-73EF-4337-AAA1-677CC5D998F8}" sibTransId="{18C87325-05E7-4743-A44A-D067E8213CF5}"/>
    <dgm:cxn modelId="{5985E4BF-7E08-4F53-9DD1-DEDF99FAC3D0}" srcId="{EA1A5B2F-F990-4A6D-808A-8F21A2EA1768}" destId="{183F9F16-4155-453E-B136-958D5EAF1A15}" srcOrd="0" destOrd="0" parTransId="{512A7279-54AB-433E-82FE-8B83C61F26ED}" sibTransId="{2EEC9E57-7F69-4D7A-95B8-55E834BAF5B6}"/>
    <dgm:cxn modelId="{2893AAEF-5332-4124-8041-42FA91FD4009}" srcId="{F0A0E50C-3399-44E3-B129-0A3A038E7946}" destId="{2ADC597C-9C22-4745-B4E0-919A3809C038}" srcOrd="1" destOrd="0" parTransId="{70EF5966-C7EB-4A86-B246-9389E6A3A793}" sibTransId="{1CE9A125-75BF-4D93-A680-01A750652474}"/>
    <dgm:cxn modelId="{83CF61ED-BECB-4C7B-80DD-4089CD0C57E0}" srcId="{2ADC597C-9C22-4745-B4E0-919A3809C038}" destId="{522B759D-D406-4E6D-BB95-39F16061F9BF}" srcOrd="0" destOrd="0" parTransId="{3A5F30E3-1451-4B94-A9C7-17ACE877F27F}" sibTransId="{74D08A22-E530-4583-890F-924CBCF211A7}"/>
    <dgm:cxn modelId="{94E5B40D-3161-4B7C-BB86-9D1408644D64}" type="presOf" srcId="{2ADC597C-9C22-4745-B4E0-919A3809C038}" destId="{75CCC50B-8F8F-45A7-91C9-22CEA90E2084}" srcOrd="0" destOrd="0" presId="urn:microsoft.com/office/officeart/2005/8/layout/chevron2"/>
    <dgm:cxn modelId="{DD9658CB-25D8-45EB-B11E-746EC1198708}" type="presOf" srcId="{522B759D-D406-4E6D-BB95-39F16061F9BF}" destId="{20E0DFBD-5088-4B08-BA54-F1BD814E6A2A}" srcOrd="0" destOrd="0" presId="urn:microsoft.com/office/officeart/2005/8/layout/chevron2"/>
    <dgm:cxn modelId="{1D0D0BF3-E92F-4EBE-9CF7-A752564FAD98}" type="presOf" srcId="{4EE0E4FB-CAF0-4D66-B1F3-D23056AC1E76}" destId="{F618E4A7-2247-4CBD-A3EA-538D4F0F3406}" srcOrd="0" destOrd="0" presId="urn:microsoft.com/office/officeart/2005/8/layout/chevron2"/>
    <dgm:cxn modelId="{EC312EF1-35C8-4D33-874D-249CCF6C2578}" type="presOf" srcId="{6441F096-F99D-4FB2-BC78-E0BAE64AA4E9}" destId="{C0EDE3E4-D6A2-4E21-B291-F2D37D466E35}" srcOrd="0" destOrd="0" presId="urn:microsoft.com/office/officeart/2005/8/layout/chevron2"/>
    <dgm:cxn modelId="{54B7E59B-E405-4068-BC97-6648A9351C06}" type="presOf" srcId="{EA1A5B2F-F990-4A6D-808A-8F21A2EA1768}" destId="{A25962C8-DAC8-45F1-BC75-F5E3FD6C9054}" srcOrd="0" destOrd="0" presId="urn:microsoft.com/office/officeart/2005/8/layout/chevron2"/>
    <dgm:cxn modelId="{4EEB768E-247C-4ED3-A273-84FF2543F028}" type="presOf" srcId="{CFC442C6-12B4-4D03-AB60-38DC8BAAE506}" destId="{4288B832-143F-4BC8-8D59-85EE765F3A8F}" srcOrd="0" destOrd="0" presId="urn:microsoft.com/office/officeart/2005/8/layout/chevron2"/>
    <dgm:cxn modelId="{FA35C433-988A-4EAF-AFCD-E42BEED424C8}" type="presOf" srcId="{183F9F16-4155-453E-B136-958D5EAF1A15}" destId="{D7567307-0C85-4261-A02E-765EECA8F155}" srcOrd="0" destOrd="0" presId="urn:microsoft.com/office/officeart/2005/8/layout/chevron2"/>
    <dgm:cxn modelId="{B697554D-E41B-46FF-82C0-27C8C3ACBB66}" srcId="{F0A0E50C-3399-44E3-B129-0A3A038E7946}" destId="{4EE0E4FB-CAF0-4D66-B1F3-D23056AC1E76}" srcOrd="2" destOrd="0" parTransId="{59D67347-CC1F-4B3E-8019-7901C058E376}" sibTransId="{EF04B534-A3FE-42B0-8029-C387686E7974}"/>
    <dgm:cxn modelId="{4FD62516-9186-4C7C-A8F6-C04BDCE103EA}" type="presParOf" srcId="{5960CBB0-6BD2-4D99-9994-EC3ECDE43A31}" destId="{98E36F5E-AA65-49BF-AF4E-891407CD5C90}" srcOrd="0" destOrd="0" presId="urn:microsoft.com/office/officeart/2005/8/layout/chevron2"/>
    <dgm:cxn modelId="{81389FB2-E20E-4E8E-B2DE-8CCDE6944745}" type="presParOf" srcId="{98E36F5E-AA65-49BF-AF4E-891407CD5C90}" destId="{4288B832-143F-4BC8-8D59-85EE765F3A8F}" srcOrd="0" destOrd="0" presId="urn:microsoft.com/office/officeart/2005/8/layout/chevron2"/>
    <dgm:cxn modelId="{070E3614-8142-40F9-8A97-52A2403A78D7}" type="presParOf" srcId="{98E36F5E-AA65-49BF-AF4E-891407CD5C90}" destId="{CCB0A83A-23B3-4F38-BA40-09236D0833AD}" srcOrd="1" destOrd="0" presId="urn:microsoft.com/office/officeart/2005/8/layout/chevron2"/>
    <dgm:cxn modelId="{CEA6984D-81F6-4DE6-8089-8EB08ABC8005}" type="presParOf" srcId="{5960CBB0-6BD2-4D99-9994-EC3ECDE43A31}" destId="{57D7A1E4-136B-4A5D-B02D-90FF80A0A824}" srcOrd="1" destOrd="0" presId="urn:microsoft.com/office/officeart/2005/8/layout/chevron2"/>
    <dgm:cxn modelId="{88AC0A77-25C2-4035-92DC-E9C0A6E9452D}" type="presParOf" srcId="{5960CBB0-6BD2-4D99-9994-EC3ECDE43A31}" destId="{A18632AA-6412-4616-9B29-C486C491C15F}" srcOrd="2" destOrd="0" presId="urn:microsoft.com/office/officeart/2005/8/layout/chevron2"/>
    <dgm:cxn modelId="{CEF43F85-4E3F-40CE-A791-7BF8C4D76E1D}" type="presParOf" srcId="{A18632AA-6412-4616-9B29-C486C491C15F}" destId="{75CCC50B-8F8F-45A7-91C9-22CEA90E2084}" srcOrd="0" destOrd="0" presId="urn:microsoft.com/office/officeart/2005/8/layout/chevron2"/>
    <dgm:cxn modelId="{38DA1BC2-F1FD-497B-A42F-BE1499E8A031}" type="presParOf" srcId="{A18632AA-6412-4616-9B29-C486C491C15F}" destId="{20E0DFBD-5088-4B08-BA54-F1BD814E6A2A}" srcOrd="1" destOrd="0" presId="urn:microsoft.com/office/officeart/2005/8/layout/chevron2"/>
    <dgm:cxn modelId="{691F44DD-EE75-4901-9DB4-E63C9FD7CABD}" type="presParOf" srcId="{5960CBB0-6BD2-4D99-9994-EC3ECDE43A31}" destId="{8B81A791-F72C-4B10-9CD6-B4A846B9D7F3}" srcOrd="3" destOrd="0" presId="urn:microsoft.com/office/officeart/2005/8/layout/chevron2"/>
    <dgm:cxn modelId="{544E3ADD-F493-41AE-B5F9-C4500807E9E0}" type="presParOf" srcId="{5960CBB0-6BD2-4D99-9994-EC3ECDE43A31}" destId="{2C0C008C-7F18-4FDD-BF95-2B6ADB381A01}" srcOrd="4" destOrd="0" presId="urn:microsoft.com/office/officeart/2005/8/layout/chevron2"/>
    <dgm:cxn modelId="{57A31E8C-6D29-431C-826B-028E633E14FC}" type="presParOf" srcId="{2C0C008C-7F18-4FDD-BF95-2B6ADB381A01}" destId="{F618E4A7-2247-4CBD-A3EA-538D4F0F3406}" srcOrd="0" destOrd="0" presId="urn:microsoft.com/office/officeart/2005/8/layout/chevron2"/>
    <dgm:cxn modelId="{EDD8BE32-D423-4038-BA34-981F63867E65}" type="presParOf" srcId="{2C0C008C-7F18-4FDD-BF95-2B6ADB381A01}" destId="{A48DC326-CF43-47B4-BAAF-45792B131EF0}" srcOrd="1" destOrd="0" presId="urn:microsoft.com/office/officeart/2005/8/layout/chevron2"/>
    <dgm:cxn modelId="{E9BF9865-CBAE-4639-8070-F9C314AA7B12}" type="presParOf" srcId="{5960CBB0-6BD2-4D99-9994-EC3ECDE43A31}" destId="{6C3BB90E-D595-482F-BED0-AE44CEA26868}" srcOrd="5" destOrd="0" presId="urn:microsoft.com/office/officeart/2005/8/layout/chevron2"/>
    <dgm:cxn modelId="{48A2BBB1-5836-49FB-82F6-405939510608}" type="presParOf" srcId="{5960CBB0-6BD2-4D99-9994-EC3ECDE43A31}" destId="{91CA5626-3DE0-45BC-8141-FB765F9BD374}" srcOrd="6" destOrd="0" presId="urn:microsoft.com/office/officeart/2005/8/layout/chevron2"/>
    <dgm:cxn modelId="{F3D74AB0-0273-4038-97E9-E3DDA931805F}" type="presParOf" srcId="{91CA5626-3DE0-45BC-8141-FB765F9BD374}" destId="{A25962C8-DAC8-45F1-BC75-F5E3FD6C9054}" srcOrd="0" destOrd="0" presId="urn:microsoft.com/office/officeart/2005/8/layout/chevron2"/>
    <dgm:cxn modelId="{453DFA58-9539-487E-AF97-C1224E854DDF}" type="presParOf" srcId="{91CA5626-3DE0-45BC-8141-FB765F9BD374}" destId="{D7567307-0C85-4261-A02E-765EECA8F155}" srcOrd="1" destOrd="0" presId="urn:microsoft.com/office/officeart/2005/8/layout/chevron2"/>
    <dgm:cxn modelId="{84AD63C5-C2A8-4BCB-8DFB-9F8C9B5B52F4}" type="presParOf" srcId="{5960CBB0-6BD2-4D99-9994-EC3ECDE43A31}" destId="{1FE09849-C7B3-40C2-8BA1-06DA803AD021}" srcOrd="7" destOrd="0" presId="urn:microsoft.com/office/officeart/2005/8/layout/chevron2"/>
    <dgm:cxn modelId="{2109AAFA-5541-4FBB-B566-098F60FD3DE7}" type="presParOf" srcId="{5960CBB0-6BD2-4D99-9994-EC3ECDE43A31}" destId="{5BA989DE-5F8B-4DBF-893F-D83369EF25E0}" srcOrd="8" destOrd="0" presId="urn:microsoft.com/office/officeart/2005/8/layout/chevron2"/>
    <dgm:cxn modelId="{7F10F0BF-484D-48D2-9C8A-1C574258AFC7}" type="presParOf" srcId="{5BA989DE-5F8B-4DBF-893F-D83369EF25E0}" destId="{7C1EB069-1AF9-4581-A381-483BBFACE861}" srcOrd="0" destOrd="0" presId="urn:microsoft.com/office/officeart/2005/8/layout/chevron2"/>
    <dgm:cxn modelId="{DDB1AAAF-598B-4946-9C0A-766702D73BFC}" type="presParOf" srcId="{5BA989DE-5F8B-4DBF-893F-D83369EF25E0}" destId="{C0EDE3E4-D6A2-4E21-B291-F2D37D466E3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D483BE-0F4B-41AC-B88C-FD08B52EF871}" type="doc">
      <dgm:prSet loTypeId="urn:microsoft.com/office/officeart/2005/8/layout/hProcess4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2DF33DAC-7481-4833-90F3-C0924386955C}">
      <dgm:prSet phldrT="[文本]"/>
      <dgm:spPr/>
      <dgm:t>
        <a:bodyPr/>
        <a:lstStyle/>
        <a:p>
          <a:r>
            <a:rPr lang="zh-CN" altLang="en-US" dirty="0" smtClean="0"/>
            <a:t>关注环境</a:t>
          </a:r>
          <a:endParaRPr lang="zh-CN" altLang="en-US" dirty="0"/>
        </a:p>
      </dgm:t>
    </dgm:pt>
    <dgm:pt modelId="{C56595FC-61AA-4C3F-843F-72515995A13D}" type="parTrans" cxnId="{492D2587-B730-42F0-94B4-D5B867AA944D}">
      <dgm:prSet/>
      <dgm:spPr/>
      <dgm:t>
        <a:bodyPr/>
        <a:lstStyle/>
        <a:p>
          <a:endParaRPr lang="zh-CN" altLang="en-US"/>
        </a:p>
      </dgm:t>
    </dgm:pt>
    <dgm:pt modelId="{E71A6E5B-5B9D-420E-9153-E1BC2C3DF81B}" type="sibTrans" cxnId="{492D2587-B730-42F0-94B4-D5B867AA944D}">
      <dgm:prSet/>
      <dgm:spPr/>
      <dgm:t>
        <a:bodyPr/>
        <a:lstStyle/>
        <a:p>
          <a:endParaRPr lang="zh-CN" altLang="en-US"/>
        </a:p>
      </dgm:t>
    </dgm:pt>
    <dgm:pt modelId="{B068BC42-11EF-4943-BDE4-1DADF71F9481}">
      <dgm:prSet phldrT="[文本]" phldr="1"/>
      <dgm:spPr/>
      <dgm:t>
        <a:bodyPr/>
        <a:lstStyle/>
        <a:p>
          <a:endParaRPr lang="zh-CN" altLang="en-US"/>
        </a:p>
      </dgm:t>
    </dgm:pt>
    <dgm:pt modelId="{904691A4-19DD-407F-85E4-E7A54782D1A7}" type="parTrans" cxnId="{F248A23C-C731-444D-899D-1E4489873388}">
      <dgm:prSet/>
      <dgm:spPr/>
      <dgm:t>
        <a:bodyPr/>
        <a:lstStyle/>
        <a:p>
          <a:endParaRPr lang="zh-CN" altLang="en-US"/>
        </a:p>
      </dgm:t>
    </dgm:pt>
    <dgm:pt modelId="{7B2E3748-2708-4E68-A75B-4132D17362E5}" type="sibTrans" cxnId="{F248A23C-C731-444D-899D-1E4489873388}">
      <dgm:prSet/>
      <dgm:spPr/>
      <dgm:t>
        <a:bodyPr/>
        <a:lstStyle/>
        <a:p>
          <a:endParaRPr lang="zh-CN" altLang="en-US"/>
        </a:p>
      </dgm:t>
    </dgm:pt>
    <dgm:pt modelId="{0EAD2F16-F3B8-4366-9D16-D5693A1811A6}">
      <dgm:prSet phldrT="[文本]" phldr="1"/>
      <dgm:spPr/>
      <dgm:t>
        <a:bodyPr/>
        <a:lstStyle/>
        <a:p>
          <a:endParaRPr lang="zh-CN" altLang="en-US"/>
        </a:p>
      </dgm:t>
    </dgm:pt>
    <dgm:pt modelId="{5CA6862F-7B00-4EFC-AFEE-1B261BCC78B7}" type="parTrans" cxnId="{C3EADE38-7D80-48FC-B414-A5BB3113E462}">
      <dgm:prSet/>
      <dgm:spPr/>
      <dgm:t>
        <a:bodyPr/>
        <a:lstStyle/>
        <a:p>
          <a:endParaRPr lang="zh-CN" altLang="en-US"/>
        </a:p>
      </dgm:t>
    </dgm:pt>
    <dgm:pt modelId="{C7BC0EE4-56E2-4CBE-9171-2BE83A7CC5C3}" type="sibTrans" cxnId="{C3EADE38-7D80-48FC-B414-A5BB3113E462}">
      <dgm:prSet/>
      <dgm:spPr/>
      <dgm:t>
        <a:bodyPr/>
        <a:lstStyle/>
        <a:p>
          <a:endParaRPr lang="zh-CN" altLang="en-US"/>
        </a:p>
      </dgm:t>
    </dgm:pt>
    <dgm:pt modelId="{D7048D4F-5771-44D4-96E8-E17873EF85BA}">
      <dgm:prSet phldrT="[文本]"/>
      <dgm:spPr/>
      <dgm:t>
        <a:bodyPr/>
        <a:lstStyle/>
        <a:p>
          <a:r>
            <a:rPr lang="zh-CN" altLang="en-US" dirty="0" smtClean="0"/>
            <a:t>有所感悟</a:t>
          </a:r>
          <a:endParaRPr lang="zh-CN" altLang="en-US" dirty="0"/>
        </a:p>
      </dgm:t>
    </dgm:pt>
    <dgm:pt modelId="{A85C4A2A-8691-4BAD-B46A-56AA434DE961}" type="parTrans" cxnId="{85991E5E-CC6A-4045-ACFE-CB05E8C9902C}">
      <dgm:prSet/>
      <dgm:spPr/>
      <dgm:t>
        <a:bodyPr/>
        <a:lstStyle/>
        <a:p>
          <a:endParaRPr lang="zh-CN" altLang="en-US"/>
        </a:p>
      </dgm:t>
    </dgm:pt>
    <dgm:pt modelId="{7AB08709-3AA1-491A-B5E6-0E2C38289CD0}" type="sibTrans" cxnId="{85991E5E-CC6A-4045-ACFE-CB05E8C9902C}">
      <dgm:prSet/>
      <dgm:spPr/>
      <dgm:t>
        <a:bodyPr/>
        <a:lstStyle/>
        <a:p>
          <a:endParaRPr lang="zh-CN" altLang="en-US"/>
        </a:p>
      </dgm:t>
    </dgm:pt>
    <dgm:pt modelId="{52B146CA-6599-4E44-8718-E44A51C29D0C}">
      <dgm:prSet phldrT="[文本]"/>
      <dgm:spPr/>
      <dgm:t>
        <a:bodyPr/>
        <a:lstStyle/>
        <a:p>
          <a:r>
            <a:rPr lang="zh-CN" altLang="en-US" dirty="0" smtClean="0"/>
            <a:t>（）</a:t>
          </a:r>
          <a:endParaRPr lang="zh-CN" altLang="en-US" dirty="0"/>
        </a:p>
      </dgm:t>
    </dgm:pt>
    <dgm:pt modelId="{2EB0566F-92C7-4007-9BC9-8087A99E80E5}" type="parTrans" cxnId="{DE966248-7707-4776-A2BB-EF09EA3460D4}">
      <dgm:prSet/>
      <dgm:spPr/>
      <dgm:t>
        <a:bodyPr/>
        <a:lstStyle/>
        <a:p>
          <a:endParaRPr lang="zh-CN" altLang="en-US"/>
        </a:p>
      </dgm:t>
    </dgm:pt>
    <dgm:pt modelId="{8012C1D1-FB92-4B44-8F9C-3B79CDFFEC9A}" type="sibTrans" cxnId="{DE966248-7707-4776-A2BB-EF09EA3460D4}">
      <dgm:prSet/>
      <dgm:spPr/>
      <dgm:t>
        <a:bodyPr/>
        <a:lstStyle/>
        <a:p>
          <a:endParaRPr lang="zh-CN" altLang="en-US"/>
        </a:p>
      </dgm:t>
    </dgm:pt>
    <dgm:pt modelId="{88576676-C254-4C9C-8E62-B2707AE72EC3}">
      <dgm:prSet phldrT="[文本]" phldr="1"/>
      <dgm:spPr/>
      <dgm:t>
        <a:bodyPr/>
        <a:lstStyle/>
        <a:p>
          <a:endParaRPr lang="zh-CN" altLang="en-US"/>
        </a:p>
      </dgm:t>
    </dgm:pt>
    <dgm:pt modelId="{3C886547-D4BF-468E-9162-7CB40BB5910C}" type="parTrans" cxnId="{59446CF7-97BA-4256-9B43-2E25F1674F42}">
      <dgm:prSet/>
      <dgm:spPr/>
      <dgm:t>
        <a:bodyPr/>
        <a:lstStyle/>
        <a:p>
          <a:endParaRPr lang="zh-CN" altLang="en-US"/>
        </a:p>
      </dgm:t>
    </dgm:pt>
    <dgm:pt modelId="{43803EFA-BC53-4A8D-9532-C69911EC2729}" type="sibTrans" cxnId="{59446CF7-97BA-4256-9B43-2E25F1674F42}">
      <dgm:prSet/>
      <dgm:spPr/>
      <dgm:t>
        <a:bodyPr/>
        <a:lstStyle/>
        <a:p>
          <a:endParaRPr lang="zh-CN" altLang="en-US"/>
        </a:p>
      </dgm:t>
    </dgm:pt>
    <dgm:pt modelId="{06A5F8F3-77DD-4A54-825B-127E58D0FB15}">
      <dgm:prSet phldrT="[文本]"/>
      <dgm:spPr/>
      <dgm:t>
        <a:bodyPr/>
        <a:lstStyle/>
        <a:p>
          <a:r>
            <a:rPr lang="zh-CN" altLang="en-US" dirty="0" smtClean="0"/>
            <a:t>提出倡议</a:t>
          </a:r>
          <a:endParaRPr lang="zh-CN" altLang="en-US" dirty="0"/>
        </a:p>
      </dgm:t>
    </dgm:pt>
    <dgm:pt modelId="{A4B4A089-BCFC-4969-B2C2-8CBBC0F2C83B}" type="parTrans" cxnId="{CEABE953-4E43-4819-BA03-E60A16B3A8FB}">
      <dgm:prSet/>
      <dgm:spPr/>
      <dgm:t>
        <a:bodyPr/>
        <a:lstStyle/>
        <a:p>
          <a:endParaRPr lang="zh-CN" altLang="en-US"/>
        </a:p>
      </dgm:t>
    </dgm:pt>
    <dgm:pt modelId="{CDC012F9-1CF0-4415-A660-867CC32B4E91}" type="sibTrans" cxnId="{CEABE953-4E43-4819-BA03-E60A16B3A8FB}">
      <dgm:prSet/>
      <dgm:spPr/>
      <dgm:t>
        <a:bodyPr/>
        <a:lstStyle/>
        <a:p>
          <a:endParaRPr lang="zh-CN" altLang="en-US"/>
        </a:p>
      </dgm:t>
    </dgm:pt>
    <dgm:pt modelId="{3B45563D-D27B-4259-ADD5-C938EBD0FFCA}">
      <dgm:prSet phldrT="[文本]"/>
      <dgm:spPr/>
      <dgm:t>
        <a:bodyPr/>
        <a:lstStyle/>
        <a:p>
          <a:r>
            <a:rPr lang="zh-CN" altLang="en-US" dirty="0" smtClean="0"/>
            <a:t>完善</a:t>
          </a:r>
          <a:endParaRPr lang="zh-CN" altLang="en-US" dirty="0"/>
        </a:p>
      </dgm:t>
    </dgm:pt>
    <dgm:pt modelId="{B6857218-8618-48B3-959C-EAF66D777C95}" type="parTrans" cxnId="{B3D7B260-B27E-4806-896B-500FC3A31D2A}">
      <dgm:prSet/>
      <dgm:spPr/>
      <dgm:t>
        <a:bodyPr/>
        <a:lstStyle/>
        <a:p>
          <a:endParaRPr lang="zh-CN" altLang="en-US"/>
        </a:p>
      </dgm:t>
    </dgm:pt>
    <dgm:pt modelId="{C684BC2C-8037-4C84-ABAB-D1AE9B00CD79}" type="sibTrans" cxnId="{B3D7B260-B27E-4806-896B-500FC3A31D2A}">
      <dgm:prSet/>
      <dgm:spPr/>
      <dgm:t>
        <a:bodyPr/>
        <a:lstStyle/>
        <a:p>
          <a:endParaRPr lang="zh-CN" altLang="en-US"/>
        </a:p>
      </dgm:t>
    </dgm:pt>
    <dgm:pt modelId="{DFDC5960-CB4E-446B-A527-F89B4DF54786}">
      <dgm:prSet phldrT="[文本]"/>
      <dgm:spPr/>
      <dgm:t>
        <a:bodyPr/>
        <a:lstStyle/>
        <a:p>
          <a:r>
            <a:rPr lang="zh-CN" altLang="en-US" dirty="0" smtClean="0"/>
            <a:t>改变</a:t>
          </a:r>
          <a:endParaRPr lang="zh-CN" altLang="en-US" dirty="0"/>
        </a:p>
      </dgm:t>
    </dgm:pt>
    <dgm:pt modelId="{1CAD2D84-0E9C-426C-B6D0-129A48778491}" type="parTrans" cxnId="{AF66AE93-E8E5-4EA8-942E-DF8164CC12B5}">
      <dgm:prSet/>
      <dgm:spPr/>
      <dgm:t>
        <a:bodyPr/>
        <a:lstStyle/>
        <a:p>
          <a:endParaRPr lang="zh-CN" altLang="en-US"/>
        </a:p>
      </dgm:t>
    </dgm:pt>
    <dgm:pt modelId="{D82B9DD2-4D05-4ED0-8342-80631D67A8D9}" type="sibTrans" cxnId="{AF66AE93-E8E5-4EA8-942E-DF8164CC12B5}">
      <dgm:prSet/>
      <dgm:spPr/>
      <dgm:t>
        <a:bodyPr/>
        <a:lstStyle/>
        <a:p>
          <a:endParaRPr lang="zh-CN" altLang="en-US"/>
        </a:p>
      </dgm:t>
    </dgm:pt>
    <dgm:pt modelId="{7F602EB9-4BB6-4071-94DC-FE5C0307C974}" type="pres">
      <dgm:prSet presAssocID="{3ED483BE-0F4B-41AC-B88C-FD08B52EF871}" presName="Name0" presStyleCnt="0">
        <dgm:presLayoutVars>
          <dgm:dir/>
          <dgm:animLvl val="lvl"/>
          <dgm:resizeHandles val="exact"/>
        </dgm:presLayoutVars>
      </dgm:prSet>
      <dgm:spPr/>
    </dgm:pt>
    <dgm:pt modelId="{20540333-22FC-4298-B239-CED306731B2B}" type="pres">
      <dgm:prSet presAssocID="{3ED483BE-0F4B-41AC-B88C-FD08B52EF871}" presName="tSp" presStyleCnt="0"/>
      <dgm:spPr/>
    </dgm:pt>
    <dgm:pt modelId="{FBB308DE-807C-4017-8E2C-CB21D0DB963D}" type="pres">
      <dgm:prSet presAssocID="{3ED483BE-0F4B-41AC-B88C-FD08B52EF871}" presName="bSp" presStyleCnt="0"/>
      <dgm:spPr/>
    </dgm:pt>
    <dgm:pt modelId="{8A103891-79DB-41AC-BA37-D437F745FF7B}" type="pres">
      <dgm:prSet presAssocID="{3ED483BE-0F4B-41AC-B88C-FD08B52EF871}" presName="process" presStyleCnt="0"/>
      <dgm:spPr/>
    </dgm:pt>
    <dgm:pt modelId="{D473B98F-0C5F-451D-8889-6F48261A452A}" type="pres">
      <dgm:prSet presAssocID="{2DF33DAC-7481-4833-90F3-C0924386955C}" presName="composite1" presStyleCnt="0"/>
      <dgm:spPr/>
    </dgm:pt>
    <dgm:pt modelId="{97FCD056-0E85-4C39-9D74-01029D22A73D}" type="pres">
      <dgm:prSet presAssocID="{2DF33DAC-7481-4833-90F3-C0924386955C}" presName="dummyNode1" presStyleLbl="node1" presStyleIdx="0" presStyleCnt="3"/>
      <dgm:spPr/>
    </dgm:pt>
    <dgm:pt modelId="{94B34615-8F05-4BC9-B5C5-CF9B3CF1075D}" type="pres">
      <dgm:prSet presAssocID="{2DF33DAC-7481-4833-90F3-C0924386955C}" presName="childNode1" presStyleLbl="bgAcc1" presStyleIdx="0" presStyleCnt="3">
        <dgm:presLayoutVars>
          <dgm:bulletEnabled val="1"/>
        </dgm:presLayoutVars>
      </dgm:prSet>
      <dgm:spPr/>
    </dgm:pt>
    <dgm:pt modelId="{6C692E2F-8750-4B59-B944-A6908DA849D6}" type="pres">
      <dgm:prSet presAssocID="{2DF33DAC-7481-4833-90F3-C0924386955C}" presName="childNode1tx" presStyleLbl="bgAcc1" presStyleIdx="0" presStyleCnt="3">
        <dgm:presLayoutVars>
          <dgm:bulletEnabled val="1"/>
        </dgm:presLayoutVars>
      </dgm:prSet>
      <dgm:spPr/>
    </dgm:pt>
    <dgm:pt modelId="{FE97B181-9123-4C7D-B696-1B1EE0D6370D}" type="pres">
      <dgm:prSet presAssocID="{2DF33DAC-7481-4833-90F3-C0924386955C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28AC586-896F-4AE1-80AF-08A54B9B6D91}" type="pres">
      <dgm:prSet presAssocID="{2DF33DAC-7481-4833-90F3-C0924386955C}" presName="connSite1" presStyleCnt="0"/>
      <dgm:spPr/>
    </dgm:pt>
    <dgm:pt modelId="{73C8305E-905E-4829-AB81-F621B2FD7C3D}" type="pres">
      <dgm:prSet presAssocID="{E71A6E5B-5B9D-420E-9153-E1BC2C3DF81B}" presName="Name9" presStyleLbl="sibTrans2D1" presStyleIdx="0" presStyleCnt="2"/>
      <dgm:spPr/>
    </dgm:pt>
    <dgm:pt modelId="{894F67D3-76A4-4E84-871D-5DAC680042F6}" type="pres">
      <dgm:prSet presAssocID="{D7048D4F-5771-44D4-96E8-E17873EF85BA}" presName="composite2" presStyleCnt="0"/>
      <dgm:spPr/>
    </dgm:pt>
    <dgm:pt modelId="{6FBF40AA-1529-462A-82A7-C92EB801208A}" type="pres">
      <dgm:prSet presAssocID="{D7048D4F-5771-44D4-96E8-E17873EF85BA}" presName="dummyNode2" presStyleLbl="node1" presStyleIdx="0" presStyleCnt="3"/>
      <dgm:spPr/>
    </dgm:pt>
    <dgm:pt modelId="{7B770388-0098-4A63-9EF7-D43E544B2B9C}" type="pres">
      <dgm:prSet presAssocID="{D7048D4F-5771-44D4-96E8-E17873EF85BA}" presName="childNode2" presStyleLbl="bgAcc1" presStyleIdx="1" presStyleCnt="3">
        <dgm:presLayoutVars>
          <dgm:bulletEnabled val="1"/>
        </dgm:presLayoutVars>
      </dgm:prSet>
      <dgm:spPr/>
    </dgm:pt>
    <dgm:pt modelId="{7E8A574D-47A7-45FC-8FA6-392EAADA8E49}" type="pres">
      <dgm:prSet presAssocID="{D7048D4F-5771-44D4-96E8-E17873EF85BA}" presName="childNode2tx" presStyleLbl="bgAcc1" presStyleIdx="1" presStyleCnt="3">
        <dgm:presLayoutVars>
          <dgm:bulletEnabled val="1"/>
        </dgm:presLayoutVars>
      </dgm:prSet>
      <dgm:spPr/>
    </dgm:pt>
    <dgm:pt modelId="{E7410D60-EBF9-4E8F-885E-C8232B365CF3}" type="pres">
      <dgm:prSet presAssocID="{D7048D4F-5771-44D4-96E8-E17873EF85BA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1C96BB83-A1C6-414D-992D-6E121F920763}" type="pres">
      <dgm:prSet presAssocID="{D7048D4F-5771-44D4-96E8-E17873EF85BA}" presName="connSite2" presStyleCnt="0"/>
      <dgm:spPr/>
    </dgm:pt>
    <dgm:pt modelId="{2B8D8F38-9FD2-4DE4-BCF3-35038E9AA3D4}" type="pres">
      <dgm:prSet presAssocID="{7AB08709-3AA1-491A-B5E6-0E2C38289CD0}" presName="Name18" presStyleLbl="sibTrans2D1" presStyleIdx="1" presStyleCnt="2"/>
      <dgm:spPr/>
    </dgm:pt>
    <dgm:pt modelId="{FBBA78CA-9FB4-4E88-817E-A62C79407203}" type="pres">
      <dgm:prSet presAssocID="{06A5F8F3-77DD-4A54-825B-127E58D0FB15}" presName="composite1" presStyleCnt="0"/>
      <dgm:spPr/>
    </dgm:pt>
    <dgm:pt modelId="{1E35121C-1374-4E02-AEBC-00215FCB4575}" type="pres">
      <dgm:prSet presAssocID="{06A5F8F3-77DD-4A54-825B-127E58D0FB15}" presName="dummyNode1" presStyleLbl="node1" presStyleIdx="1" presStyleCnt="3"/>
      <dgm:spPr/>
    </dgm:pt>
    <dgm:pt modelId="{A55B1A7B-CE3B-4854-BB93-2CEBD37CF697}" type="pres">
      <dgm:prSet presAssocID="{06A5F8F3-77DD-4A54-825B-127E58D0FB15}" presName="childNode1" presStyleLbl="bgAcc1" presStyleIdx="2" presStyleCnt="3">
        <dgm:presLayoutVars>
          <dgm:bulletEnabled val="1"/>
        </dgm:presLayoutVars>
      </dgm:prSet>
      <dgm:spPr/>
    </dgm:pt>
    <dgm:pt modelId="{1ADF07C6-D8D1-418B-8F12-B6D77561036A}" type="pres">
      <dgm:prSet presAssocID="{06A5F8F3-77DD-4A54-825B-127E58D0FB15}" presName="childNode1tx" presStyleLbl="bgAcc1" presStyleIdx="2" presStyleCnt="3">
        <dgm:presLayoutVars>
          <dgm:bulletEnabled val="1"/>
        </dgm:presLayoutVars>
      </dgm:prSet>
      <dgm:spPr/>
    </dgm:pt>
    <dgm:pt modelId="{B6DA892F-54F2-4BB2-9450-8B6DADCB23E7}" type="pres">
      <dgm:prSet presAssocID="{06A5F8F3-77DD-4A54-825B-127E58D0FB1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29750959-F116-4D69-8685-1C34E6D238BB}" type="pres">
      <dgm:prSet presAssocID="{06A5F8F3-77DD-4A54-825B-127E58D0FB15}" presName="connSite1" presStyleCnt="0"/>
      <dgm:spPr/>
    </dgm:pt>
  </dgm:ptLst>
  <dgm:cxnLst>
    <dgm:cxn modelId="{BC05E6FA-890D-4D06-8C50-A9E8B451F35A}" type="presOf" srcId="{88576676-C254-4C9C-8E62-B2707AE72EC3}" destId="{7B770388-0098-4A63-9EF7-D43E544B2B9C}" srcOrd="0" destOrd="1" presId="urn:microsoft.com/office/officeart/2005/8/layout/hProcess4"/>
    <dgm:cxn modelId="{B86D0B48-AFD5-473D-9124-C8C1A6E879A5}" type="presOf" srcId="{B068BC42-11EF-4943-BDE4-1DADF71F9481}" destId="{6C692E2F-8750-4B59-B944-A6908DA849D6}" srcOrd="1" destOrd="0" presId="urn:microsoft.com/office/officeart/2005/8/layout/hProcess4"/>
    <dgm:cxn modelId="{6E36D256-E411-4742-9FE4-240EB92C845D}" type="presOf" srcId="{B068BC42-11EF-4943-BDE4-1DADF71F9481}" destId="{94B34615-8F05-4BC9-B5C5-CF9B3CF1075D}" srcOrd="0" destOrd="0" presId="urn:microsoft.com/office/officeart/2005/8/layout/hProcess4"/>
    <dgm:cxn modelId="{C8EE56E8-7FF9-463B-A227-A3C650ED495E}" type="presOf" srcId="{DFDC5960-CB4E-446B-A527-F89B4DF54786}" destId="{1ADF07C6-D8D1-418B-8F12-B6D77561036A}" srcOrd="1" destOrd="1" presId="urn:microsoft.com/office/officeart/2005/8/layout/hProcess4"/>
    <dgm:cxn modelId="{575996F6-1A2E-4E56-B6AE-9F097383A87D}" type="presOf" srcId="{E71A6E5B-5B9D-420E-9153-E1BC2C3DF81B}" destId="{73C8305E-905E-4829-AB81-F621B2FD7C3D}" srcOrd="0" destOrd="0" presId="urn:microsoft.com/office/officeart/2005/8/layout/hProcess4"/>
    <dgm:cxn modelId="{D72A18EF-9E5F-44C4-9AEA-59D167413A3B}" type="presOf" srcId="{3ED483BE-0F4B-41AC-B88C-FD08B52EF871}" destId="{7F602EB9-4BB6-4071-94DC-FE5C0307C974}" srcOrd="0" destOrd="0" presId="urn:microsoft.com/office/officeart/2005/8/layout/hProcess4"/>
    <dgm:cxn modelId="{3B3F9A4C-5FD0-47A6-8E1E-71FEF5B6E0CA}" type="presOf" srcId="{DFDC5960-CB4E-446B-A527-F89B4DF54786}" destId="{A55B1A7B-CE3B-4854-BB93-2CEBD37CF697}" srcOrd="0" destOrd="1" presId="urn:microsoft.com/office/officeart/2005/8/layout/hProcess4"/>
    <dgm:cxn modelId="{C5736CFF-E35C-4B7D-BFD5-05CA46F878F4}" type="presOf" srcId="{52B146CA-6599-4E44-8718-E44A51C29D0C}" destId="{7E8A574D-47A7-45FC-8FA6-392EAADA8E49}" srcOrd="1" destOrd="0" presId="urn:microsoft.com/office/officeart/2005/8/layout/hProcess4"/>
    <dgm:cxn modelId="{CEABE953-4E43-4819-BA03-E60A16B3A8FB}" srcId="{3ED483BE-0F4B-41AC-B88C-FD08B52EF871}" destId="{06A5F8F3-77DD-4A54-825B-127E58D0FB15}" srcOrd="2" destOrd="0" parTransId="{A4B4A089-BCFC-4969-B2C2-8CBBC0F2C83B}" sibTransId="{CDC012F9-1CF0-4415-A660-867CC32B4E91}"/>
    <dgm:cxn modelId="{F1284CAA-DF91-45B7-B546-124780104993}" type="presOf" srcId="{06A5F8F3-77DD-4A54-825B-127E58D0FB15}" destId="{B6DA892F-54F2-4BB2-9450-8B6DADCB23E7}" srcOrd="0" destOrd="0" presId="urn:microsoft.com/office/officeart/2005/8/layout/hProcess4"/>
    <dgm:cxn modelId="{B01257E7-0E62-4736-A510-0EB5D8DB2B5F}" type="presOf" srcId="{88576676-C254-4C9C-8E62-B2707AE72EC3}" destId="{7E8A574D-47A7-45FC-8FA6-392EAADA8E49}" srcOrd="1" destOrd="1" presId="urn:microsoft.com/office/officeart/2005/8/layout/hProcess4"/>
    <dgm:cxn modelId="{19840510-64E4-487B-B1BC-156036EAE63C}" type="presOf" srcId="{3B45563D-D27B-4259-ADD5-C938EBD0FFCA}" destId="{1ADF07C6-D8D1-418B-8F12-B6D77561036A}" srcOrd="1" destOrd="0" presId="urn:microsoft.com/office/officeart/2005/8/layout/hProcess4"/>
    <dgm:cxn modelId="{73B6E018-B272-49A4-BDB5-BA665B679F85}" type="presOf" srcId="{52B146CA-6599-4E44-8718-E44A51C29D0C}" destId="{7B770388-0098-4A63-9EF7-D43E544B2B9C}" srcOrd="0" destOrd="0" presId="urn:microsoft.com/office/officeart/2005/8/layout/hProcess4"/>
    <dgm:cxn modelId="{DE966248-7707-4776-A2BB-EF09EA3460D4}" srcId="{D7048D4F-5771-44D4-96E8-E17873EF85BA}" destId="{52B146CA-6599-4E44-8718-E44A51C29D0C}" srcOrd="0" destOrd="0" parTransId="{2EB0566F-92C7-4007-9BC9-8087A99E80E5}" sibTransId="{8012C1D1-FB92-4B44-8F9C-3B79CDFFEC9A}"/>
    <dgm:cxn modelId="{11898724-83B3-4FE8-B7F2-6632C972105F}" type="presOf" srcId="{0EAD2F16-F3B8-4366-9D16-D5693A1811A6}" destId="{6C692E2F-8750-4B59-B944-A6908DA849D6}" srcOrd="1" destOrd="1" presId="urn:microsoft.com/office/officeart/2005/8/layout/hProcess4"/>
    <dgm:cxn modelId="{C3EADE38-7D80-48FC-B414-A5BB3113E462}" srcId="{2DF33DAC-7481-4833-90F3-C0924386955C}" destId="{0EAD2F16-F3B8-4366-9D16-D5693A1811A6}" srcOrd="1" destOrd="0" parTransId="{5CA6862F-7B00-4EFC-AFEE-1B261BCC78B7}" sibTransId="{C7BC0EE4-56E2-4CBE-9171-2BE83A7CC5C3}"/>
    <dgm:cxn modelId="{59446CF7-97BA-4256-9B43-2E25F1674F42}" srcId="{D7048D4F-5771-44D4-96E8-E17873EF85BA}" destId="{88576676-C254-4C9C-8E62-B2707AE72EC3}" srcOrd="1" destOrd="0" parTransId="{3C886547-D4BF-468E-9162-7CB40BB5910C}" sibTransId="{43803EFA-BC53-4A8D-9532-C69911EC2729}"/>
    <dgm:cxn modelId="{AF66AE93-E8E5-4EA8-942E-DF8164CC12B5}" srcId="{06A5F8F3-77DD-4A54-825B-127E58D0FB15}" destId="{DFDC5960-CB4E-446B-A527-F89B4DF54786}" srcOrd="1" destOrd="0" parTransId="{1CAD2D84-0E9C-426C-B6D0-129A48778491}" sibTransId="{D82B9DD2-4D05-4ED0-8342-80631D67A8D9}"/>
    <dgm:cxn modelId="{0869A12A-6D6E-4DE5-8B54-7AE93EB384BF}" type="presOf" srcId="{2DF33DAC-7481-4833-90F3-C0924386955C}" destId="{FE97B181-9123-4C7D-B696-1B1EE0D6370D}" srcOrd="0" destOrd="0" presId="urn:microsoft.com/office/officeart/2005/8/layout/hProcess4"/>
    <dgm:cxn modelId="{530B1B79-507B-4937-B47F-ED6560ACD0A8}" type="presOf" srcId="{D7048D4F-5771-44D4-96E8-E17873EF85BA}" destId="{E7410D60-EBF9-4E8F-885E-C8232B365CF3}" srcOrd="0" destOrd="0" presId="urn:microsoft.com/office/officeart/2005/8/layout/hProcess4"/>
    <dgm:cxn modelId="{A42F59AC-FC81-421C-9628-2777B310C62C}" type="presOf" srcId="{0EAD2F16-F3B8-4366-9D16-D5693A1811A6}" destId="{94B34615-8F05-4BC9-B5C5-CF9B3CF1075D}" srcOrd="0" destOrd="1" presId="urn:microsoft.com/office/officeart/2005/8/layout/hProcess4"/>
    <dgm:cxn modelId="{B3D7B260-B27E-4806-896B-500FC3A31D2A}" srcId="{06A5F8F3-77DD-4A54-825B-127E58D0FB15}" destId="{3B45563D-D27B-4259-ADD5-C938EBD0FFCA}" srcOrd="0" destOrd="0" parTransId="{B6857218-8618-48B3-959C-EAF66D777C95}" sibTransId="{C684BC2C-8037-4C84-ABAB-D1AE9B00CD79}"/>
    <dgm:cxn modelId="{F248A23C-C731-444D-899D-1E4489873388}" srcId="{2DF33DAC-7481-4833-90F3-C0924386955C}" destId="{B068BC42-11EF-4943-BDE4-1DADF71F9481}" srcOrd="0" destOrd="0" parTransId="{904691A4-19DD-407F-85E4-E7A54782D1A7}" sibTransId="{7B2E3748-2708-4E68-A75B-4132D17362E5}"/>
    <dgm:cxn modelId="{85991E5E-CC6A-4045-ACFE-CB05E8C9902C}" srcId="{3ED483BE-0F4B-41AC-B88C-FD08B52EF871}" destId="{D7048D4F-5771-44D4-96E8-E17873EF85BA}" srcOrd="1" destOrd="0" parTransId="{A85C4A2A-8691-4BAD-B46A-56AA434DE961}" sibTransId="{7AB08709-3AA1-491A-B5E6-0E2C38289CD0}"/>
    <dgm:cxn modelId="{492D2587-B730-42F0-94B4-D5B867AA944D}" srcId="{3ED483BE-0F4B-41AC-B88C-FD08B52EF871}" destId="{2DF33DAC-7481-4833-90F3-C0924386955C}" srcOrd="0" destOrd="0" parTransId="{C56595FC-61AA-4C3F-843F-72515995A13D}" sibTransId="{E71A6E5B-5B9D-420E-9153-E1BC2C3DF81B}"/>
    <dgm:cxn modelId="{D1FF6887-C71C-4405-A1DA-206609E87B28}" type="presOf" srcId="{3B45563D-D27B-4259-ADD5-C938EBD0FFCA}" destId="{A55B1A7B-CE3B-4854-BB93-2CEBD37CF697}" srcOrd="0" destOrd="0" presId="urn:microsoft.com/office/officeart/2005/8/layout/hProcess4"/>
    <dgm:cxn modelId="{7E0242FB-C494-4950-A94A-1779CFA49ED7}" type="presOf" srcId="{7AB08709-3AA1-491A-B5E6-0E2C38289CD0}" destId="{2B8D8F38-9FD2-4DE4-BCF3-35038E9AA3D4}" srcOrd="0" destOrd="0" presId="urn:microsoft.com/office/officeart/2005/8/layout/hProcess4"/>
    <dgm:cxn modelId="{291A1AE2-1CA6-4C51-8852-113F45034E4B}" type="presParOf" srcId="{7F602EB9-4BB6-4071-94DC-FE5C0307C974}" destId="{20540333-22FC-4298-B239-CED306731B2B}" srcOrd="0" destOrd="0" presId="urn:microsoft.com/office/officeart/2005/8/layout/hProcess4"/>
    <dgm:cxn modelId="{7D7A2F13-4722-4139-8736-A3D531724CAB}" type="presParOf" srcId="{7F602EB9-4BB6-4071-94DC-FE5C0307C974}" destId="{FBB308DE-807C-4017-8E2C-CB21D0DB963D}" srcOrd="1" destOrd="0" presId="urn:microsoft.com/office/officeart/2005/8/layout/hProcess4"/>
    <dgm:cxn modelId="{B7F08450-4B4F-4C04-BEFF-BFFCD6C5023F}" type="presParOf" srcId="{7F602EB9-4BB6-4071-94DC-FE5C0307C974}" destId="{8A103891-79DB-41AC-BA37-D437F745FF7B}" srcOrd="2" destOrd="0" presId="urn:microsoft.com/office/officeart/2005/8/layout/hProcess4"/>
    <dgm:cxn modelId="{AFAE7494-E7AB-49DC-81A5-CDC81ED57F5A}" type="presParOf" srcId="{8A103891-79DB-41AC-BA37-D437F745FF7B}" destId="{D473B98F-0C5F-451D-8889-6F48261A452A}" srcOrd="0" destOrd="0" presId="urn:microsoft.com/office/officeart/2005/8/layout/hProcess4"/>
    <dgm:cxn modelId="{AB94765E-C33C-454B-8E68-C8B8AA88C2FD}" type="presParOf" srcId="{D473B98F-0C5F-451D-8889-6F48261A452A}" destId="{97FCD056-0E85-4C39-9D74-01029D22A73D}" srcOrd="0" destOrd="0" presId="urn:microsoft.com/office/officeart/2005/8/layout/hProcess4"/>
    <dgm:cxn modelId="{DEB66979-7F0E-4B82-A706-6EE985F4DB95}" type="presParOf" srcId="{D473B98F-0C5F-451D-8889-6F48261A452A}" destId="{94B34615-8F05-4BC9-B5C5-CF9B3CF1075D}" srcOrd="1" destOrd="0" presId="urn:microsoft.com/office/officeart/2005/8/layout/hProcess4"/>
    <dgm:cxn modelId="{2E7C7214-0BBC-496D-9CE3-46198DC6DADB}" type="presParOf" srcId="{D473B98F-0C5F-451D-8889-6F48261A452A}" destId="{6C692E2F-8750-4B59-B944-A6908DA849D6}" srcOrd="2" destOrd="0" presId="urn:microsoft.com/office/officeart/2005/8/layout/hProcess4"/>
    <dgm:cxn modelId="{847CABF6-2703-4267-9294-89314F0F9C86}" type="presParOf" srcId="{D473B98F-0C5F-451D-8889-6F48261A452A}" destId="{FE97B181-9123-4C7D-B696-1B1EE0D6370D}" srcOrd="3" destOrd="0" presId="urn:microsoft.com/office/officeart/2005/8/layout/hProcess4"/>
    <dgm:cxn modelId="{743542AF-CBD5-4671-997C-775C48443AD3}" type="presParOf" srcId="{D473B98F-0C5F-451D-8889-6F48261A452A}" destId="{C28AC586-896F-4AE1-80AF-08A54B9B6D91}" srcOrd="4" destOrd="0" presId="urn:microsoft.com/office/officeart/2005/8/layout/hProcess4"/>
    <dgm:cxn modelId="{471E41A5-65DF-48C3-B4B1-A363FB9FE04C}" type="presParOf" srcId="{8A103891-79DB-41AC-BA37-D437F745FF7B}" destId="{73C8305E-905E-4829-AB81-F621B2FD7C3D}" srcOrd="1" destOrd="0" presId="urn:microsoft.com/office/officeart/2005/8/layout/hProcess4"/>
    <dgm:cxn modelId="{7525672A-D921-4F9E-A3EB-345552EFAB54}" type="presParOf" srcId="{8A103891-79DB-41AC-BA37-D437F745FF7B}" destId="{894F67D3-76A4-4E84-871D-5DAC680042F6}" srcOrd="2" destOrd="0" presId="urn:microsoft.com/office/officeart/2005/8/layout/hProcess4"/>
    <dgm:cxn modelId="{3827DF1F-76C0-4DCD-A796-72A315A72D69}" type="presParOf" srcId="{894F67D3-76A4-4E84-871D-5DAC680042F6}" destId="{6FBF40AA-1529-462A-82A7-C92EB801208A}" srcOrd="0" destOrd="0" presId="urn:microsoft.com/office/officeart/2005/8/layout/hProcess4"/>
    <dgm:cxn modelId="{367FC402-1DF0-4A2E-A907-8F49F32C565F}" type="presParOf" srcId="{894F67D3-76A4-4E84-871D-5DAC680042F6}" destId="{7B770388-0098-4A63-9EF7-D43E544B2B9C}" srcOrd="1" destOrd="0" presId="urn:microsoft.com/office/officeart/2005/8/layout/hProcess4"/>
    <dgm:cxn modelId="{27B38426-101F-443B-8183-D040D4AD5767}" type="presParOf" srcId="{894F67D3-76A4-4E84-871D-5DAC680042F6}" destId="{7E8A574D-47A7-45FC-8FA6-392EAADA8E49}" srcOrd="2" destOrd="0" presId="urn:microsoft.com/office/officeart/2005/8/layout/hProcess4"/>
    <dgm:cxn modelId="{AEA9F235-570D-460C-A8D2-83115BFD5A9A}" type="presParOf" srcId="{894F67D3-76A4-4E84-871D-5DAC680042F6}" destId="{E7410D60-EBF9-4E8F-885E-C8232B365CF3}" srcOrd="3" destOrd="0" presId="urn:microsoft.com/office/officeart/2005/8/layout/hProcess4"/>
    <dgm:cxn modelId="{F16534B8-4423-4166-BC30-4C134FBDEDDD}" type="presParOf" srcId="{894F67D3-76A4-4E84-871D-5DAC680042F6}" destId="{1C96BB83-A1C6-414D-992D-6E121F920763}" srcOrd="4" destOrd="0" presId="urn:microsoft.com/office/officeart/2005/8/layout/hProcess4"/>
    <dgm:cxn modelId="{8FBED5F7-DB87-44ED-9000-11ECAF899704}" type="presParOf" srcId="{8A103891-79DB-41AC-BA37-D437F745FF7B}" destId="{2B8D8F38-9FD2-4DE4-BCF3-35038E9AA3D4}" srcOrd="3" destOrd="0" presId="urn:microsoft.com/office/officeart/2005/8/layout/hProcess4"/>
    <dgm:cxn modelId="{FDD1C830-3E63-42EA-B855-D910AF327E73}" type="presParOf" srcId="{8A103891-79DB-41AC-BA37-D437F745FF7B}" destId="{FBBA78CA-9FB4-4E88-817E-A62C79407203}" srcOrd="4" destOrd="0" presId="urn:microsoft.com/office/officeart/2005/8/layout/hProcess4"/>
    <dgm:cxn modelId="{827C187C-A71C-49BA-8DD4-73B8CD4CD4B0}" type="presParOf" srcId="{FBBA78CA-9FB4-4E88-817E-A62C79407203}" destId="{1E35121C-1374-4E02-AEBC-00215FCB4575}" srcOrd="0" destOrd="0" presId="urn:microsoft.com/office/officeart/2005/8/layout/hProcess4"/>
    <dgm:cxn modelId="{AE640C62-6BB3-4950-AAE7-9EA715EF8E4E}" type="presParOf" srcId="{FBBA78CA-9FB4-4E88-817E-A62C79407203}" destId="{A55B1A7B-CE3B-4854-BB93-2CEBD37CF697}" srcOrd="1" destOrd="0" presId="urn:microsoft.com/office/officeart/2005/8/layout/hProcess4"/>
    <dgm:cxn modelId="{FCCA2B0F-D8C9-4FEB-8926-2B819EF53AB2}" type="presParOf" srcId="{FBBA78CA-9FB4-4E88-817E-A62C79407203}" destId="{1ADF07C6-D8D1-418B-8F12-B6D77561036A}" srcOrd="2" destOrd="0" presId="urn:microsoft.com/office/officeart/2005/8/layout/hProcess4"/>
    <dgm:cxn modelId="{1F3F90C8-3FD3-4F68-BF8A-671D0AB74C8B}" type="presParOf" srcId="{FBBA78CA-9FB4-4E88-817E-A62C79407203}" destId="{B6DA892F-54F2-4BB2-9450-8B6DADCB23E7}" srcOrd="3" destOrd="0" presId="urn:microsoft.com/office/officeart/2005/8/layout/hProcess4"/>
    <dgm:cxn modelId="{00BE6434-54CF-4C87-BAAB-398C2FB46E87}" type="presParOf" srcId="{FBBA78CA-9FB4-4E88-817E-A62C79407203}" destId="{29750959-F116-4D69-8685-1C34E6D238B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88B832-143F-4BC8-8D59-85EE765F3A8F}">
      <dsp:nvSpPr>
        <dsp:cNvPr id="0" name=""/>
        <dsp:cNvSpPr/>
      </dsp:nvSpPr>
      <dsp:spPr>
        <a:xfrm rot="5400000">
          <a:off x="-157714" y="159303"/>
          <a:ext cx="1051429" cy="73600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-157714" y="159303"/>
        <a:ext cx="1051429" cy="736000"/>
      </dsp:txXfrm>
    </dsp:sp>
    <dsp:sp modelId="{CCB0A83A-23B3-4F38-BA40-09236D0833AD}">
      <dsp:nvSpPr>
        <dsp:cNvPr id="0" name=""/>
        <dsp:cNvSpPr/>
      </dsp:nvSpPr>
      <dsp:spPr>
        <a:xfrm rot="5400000">
          <a:off x="1466445" y="-728855"/>
          <a:ext cx="683429" cy="2144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100" kern="1200" dirty="0" smtClean="0">
              <a:solidFill>
                <a:schemeClr val="tx2">
                  <a:lumMod val="75000"/>
                </a:schemeClr>
              </a:solidFill>
            </a:rPr>
            <a:t>微言性</a:t>
          </a:r>
          <a:endParaRPr lang="zh-CN" altLang="en-US" sz="31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1466445" y="-728855"/>
        <a:ext cx="683429" cy="2144319"/>
      </dsp:txXfrm>
    </dsp:sp>
    <dsp:sp modelId="{75CCC50B-8F8F-45A7-91C9-22CEA90E2084}">
      <dsp:nvSpPr>
        <dsp:cNvPr id="0" name=""/>
        <dsp:cNvSpPr/>
      </dsp:nvSpPr>
      <dsp:spPr>
        <a:xfrm rot="5400000">
          <a:off x="-157714" y="1047779"/>
          <a:ext cx="1051429" cy="736000"/>
        </a:xfrm>
        <a:prstGeom prst="chevron">
          <a:avLst/>
        </a:prstGeom>
        <a:solidFill>
          <a:schemeClr val="accent3">
            <a:hueOff val="2906152"/>
            <a:satOff val="-9286"/>
            <a:lumOff val="-2353"/>
            <a:alphaOff val="0"/>
          </a:schemeClr>
        </a:solidFill>
        <a:ln w="9525" cap="flat" cmpd="sng" algn="ctr">
          <a:solidFill>
            <a:schemeClr val="accent3">
              <a:hueOff val="2906152"/>
              <a:satOff val="-9286"/>
              <a:lumOff val="-2353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-157714" y="1047779"/>
        <a:ext cx="1051429" cy="736000"/>
      </dsp:txXfrm>
    </dsp:sp>
    <dsp:sp modelId="{20E0DFBD-5088-4B08-BA54-F1BD814E6A2A}">
      <dsp:nvSpPr>
        <dsp:cNvPr id="0" name=""/>
        <dsp:cNvSpPr/>
      </dsp:nvSpPr>
      <dsp:spPr>
        <a:xfrm rot="5400000">
          <a:off x="1466445" y="159620"/>
          <a:ext cx="683429" cy="2144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906152"/>
              <a:satOff val="-9286"/>
              <a:lumOff val="-2353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100" kern="1200" dirty="0" smtClean="0">
              <a:solidFill>
                <a:schemeClr val="tx2">
                  <a:lumMod val="75000"/>
                </a:schemeClr>
              </a:solidFill>
            </a:rPr>
            <a:t>原创性</a:t>
          </a:r>
          <a:endParaRPr lang="zh-CN" altLang="en-US" sz="31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1466445" y="159620"/>
        <a:ext cx="683429" cy="2144319"/>
      </dsp:txXfrm>
    </dsp:sp>
    <dsp:sp modelId="{F618E4A7-2247-4CBD-A3EA-538D4F0F3406}">
      <dsp:nvSpPr>
        <dsp:cNvPr id="0" name=""/>
        <dsp:cNvSpPr/>
      </dsp:nvSpPr>
      <dsp:spPr>
        <a:xfrm rot="5400000">
          <a:off x="-157714" y="1936255"/>
          <a:ext cx="1051429" cy="736000"/>
        </a:xfrm>
        <a:prstGeom prst="chevron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-157714" y="1936255"/>
        <a:ext cx="1051429" cy="736000"/>
      </dsp:txXfrm>
    </dsp:sp>
    <dsp:sp modelId="{A48DC326-CF43-47B4-BAAF-45792B131EF0}">
      <dsp:nvSpPr>
        <dsp:cNvPr id="0" name=""/>
        <dsp:cNvSpPr/>
      </dsp:nvSpPr>
      <dsp:spPr>
        <a:xfrm rot="5400000">
          <a:off x="1466445" y="1048096"/>
          <a:ext cx="683429" cy="2144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100" kern="1200" dirty="0" smtClean="0">
              <a:solidFill>
                <a:schemeClr val="tx2">
                  <a:lumMod val="75000"/>
                </a:schemeClr>
              </a:solidFill>
            </a:rPr>
            <a:t>真实性</a:t>
          </a:r>
          <a:endParaRPr lang="zh-CN" altLang="en-US" sz="31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1466445" y="1048096"/>
        <a:ext cx="683429" cy="2144319"/>
      </dsp:txXfrm>
    </dsp:sp>
    <dsp:sp modelId="{A25962C8-DAC8-45F1-BC75-F5E3FD6C9054}">
      <dsp:nvSpPr>
        <dsp:cNvPr id="0" name=""/>
        <dsp:cNvSpPr/>
      </dsp:nvSpPr>
      <dsp:spPr>
        <a:xfrm rot="5400000">
          <a:off x="-157714" y="2824731"/>
          <a:ext cx="1051429" cy="736000"/>
        </a:xfrm>
        <a:prstGeom prst="chevron">
          <a:avLst/>
        </a:prstGeom>
        <a:solidFill>
          <a:schemeClr val="accent3">
            <a:hueOff val="8718455"/>
            <a:satOff val="-27859"/>
            <a:lumOff val="-7059"/>
            <a:alphaOff val="0"/>
          </a:schemeClr>
        </a:solidFill>
        <a:ln w="9525" cap="flat" cmpd="sng" algn="ctr">
          <a:solidFill>
            <a:schemeClr val="accent3">
              <a:hueOff val="8718455"/>
              <a:satOff val="-27859"/>
              <a:lumOff val="-705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-157714" y="2824731"/>
        <a:ext cx="1051429" cy="736000"/>
      </dsp:txXfrm>
    </dsp:sp>
    <dsp:sp modelId="{D7567307-0C85-4261-A02E-765EECA8F155}">
      <dsp:nvSpPr>
        <dsp:cNvPr id="0" name=""/>
        <dsp:cNvSpPr/>
      </dsp:nvSpPr>
      <dsp:spPr>
        <a:xfrm rot="5400000">
          <a:off x="1466445" y="1936572"/>
          <a:ext cx="683429" cy="2144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718455"/>
              <a:satOff val="-27859"/>
              <a:lumOff val="-7059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100" kern="1200" dirty="0" smtClean="0">
              <a:solidFill>
                <a:schemeClr val="tx2">
                  <a:lumMod val="75000"/>
                </a:schemeClr>
              </a:solidFill>
            </a:rPr>
            <a:t>科学性</a:t>
          </a:r>
          <a:endParaRPr lang="zh-CN" altLang="en-US" sz="31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1466445" y="1936572"/>
        <a:ext cx="683429" cy="2144319"/>
      </dsp:txXfrm>
    </dsp:sp>
    <dsp:sp modelId="{7C1EB069-1AF9-4581-A381-483BBFACE861}">
      <dsp:nvSpPr>
        <dsp:cNvPr id="0" name=""/>
        <dsp:cNvSpPr/>
      </dsp:nvSpPr>
      <dsp:spPr>
        <a:xfrm rot="5400000">
          <a:off x="-157714" y="3713207"/>
          <a:ext cx="1051429" cy="736000"/>
        </a:xfrm>
        <a:prstGeom prst="chevron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-157714" y="3713207"/>
        <a:ext cx="1051429" cy="736000"/>
      </dsp:txXfrm>
    </dsp:sp>
    <dsp:sp modelId="{C0EDE3E4-D6A2-4E21-B291-F2D37D466E35}">
      <dsp:nvSpPr>
        <dsp:cNvPr id="0" name=""/>
        <dsp:cNvSpPr/>
      </dsp:nvSpPr>
      <dsp:spPr>
        <a:xfrm rot="5400000">
          <a:off x="1466445" y="2825047"/>
          <a:ext cx="683429" cy="214431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3100" kern="1200" dirty="0" smtClean="0">
              <a:solidFill>
                <a:schemeClr val="tx2">
                  <a:lumMod val="75000"/>
                </a:schemeClr>
              </a:solidFill>
            </a:rPr>
            <a:t>影响力</a:t>
          </a:r>
          <a:endParaRPr lang="zh-CN" altLang="en-US" sz="3100" kern="1200" dirty="0">
            <a:solidFill>
              <a:schemeClr val="tx2">
                <a:lumMod val="75000"/>
              </a:schemeClr>
            </a:solidFill>
          </a:endParaRPr>
        </a:p>
      </dsp:txBody>
      <dsp:txXfrm rot="5400000">
        <a:off x="1466445" y="2825047"/>
        <a:ext cx="683429" cy="21443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B34615-8F05-4BC9-B5C5-CF9B3CF1075D}">
      <dsp:nvSpPr>
        <dsp:cNvPr id="0" name=""/>
        <dsp:cNvSpPr/>
      </dsp:nvSpPr>
      <dsp:spPr>
        <a:xfrm>
          <a:off x="150230" y="573246"/>
          <a:ext cx="1335528" cy="1101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900" kern="1200"/>
        </a:p>
      </dsp:txBody>
      <dsp:txXfrm>
        <a:off x="150230" y="573246"/>
        <a:ext cx="1335528" cy="865489"/>
      </dsp:txXfrm>
    </dsp:sp>
    <dsp:sp modelId="{73C8305E-905E-4829-AB81-F621B2FD7C3D}">
      <dsp:nvSpPr>
        <dsp:cNvPr id="0" name=""/>
        <dsp:cNvSpPr/>
      </dsp:nvSpPr>
      <dsp:spPr>
        <a:xfrm>
          <a:off x="887821" y="789117"/>
          <a:ext cx="1541503" cy="1541503"/>
        </a:xfrm>
        <a:prstGeom prst="leftCircularArrow">
          <a:avLst>
            <a:gd name="adj1" fmla="val 3597"/>
            <a:gd name="adj2" fmla="val 447294"/>
            <a:gd name="adj3" fmla="val 2222805"/>
            <a:gd name="adj4" fmla="val 9024489"/>
            <a:gd name="adj5" fmla="val 4196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97B181-9123-4C7D-B696-1B1EE0D6370D}">
      <dsp:nvSpPr>
        <dsp:cNvPr id="0" name=""/>
        <dsp:cNvSpPr/>
      </dsp:nvSpPr>
      <dsp:spPr>
        <a:xfrm>
          <a:off x="447014" y="1438735"/>
          <a:ext cx="1187136" cy="47208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关注环境</a:t>
          </a:r>
          <a:endParaRPr lang="zh-CN" altLang="en-US" sz="2100" kern="1200" dirty="0"/>
        </a:p>
      </dsp:txBody>
      <dsp:txXfrm>
        <a:off x="447014" y="1438735"/>
        <a:ext cx="1187136" cy="472085"/>
      </dsp:txXfrm>
    </dsp:sp>
    <dsp:sp modelId="{7B770388-0098-4A63-9EF7-D43E544B2B9C}">
      <dsp:nvSpPr>
        <dsp:cNvPr id="0" name=""/>
        <dsp:cNvSpPr/>
      </dsp:nvSpPr>
      <dsp:spPr>
        <a:xfrm>
          <a:off x="1898163" y="573246"/>
          <a:ext cx="1335528" cy="1101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145725"/>
              <a:satOff val="-10503"/>
              <a:lumOff val="150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kern="1200" dirty="0" smtClean="0"/>
            <a:t>（）</a:t>
          </a:r>
          <a:endParaRPr lang="zh-CN" alt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900" kern="1200"/>
        </a:p>
      </dsp:txBody>
      <dsp:txXfrm>
        <a:off x="1898163" y="809288"/>
        <a:ext cx="1335528" cy="865489"/>
      </dsp:txXfrm>
    </dsp:sp>
    <dsp:sp modelId="{2B8D8F38-9FD2-4DE4-BCF3-35038E9AA3D4}">
      <dsp:nvSpPr>
        <dsp:cNvPr id="0" name=""/>
        <dsp:cNvSpPr/>
      </dsp:nvSpPr>
      <dsp:spPr>
        <a:xfrm>
          <a:off x="2624625" y="-125787"/>
          <a:ext cx="1712153" cy="1712153"/>
        </a:xfrm>
        <a:prstGeom prst="circularArrow">
          <a:avLst>
            <a:gd name="adj1" fmla="val 3238"/>
            <a:gd name="adj2" fmla="val 399291"/>
            <a:gd name="adj3" fmla="val 19425198"/>
            <a:gd name="adj4" fmla="val 12575511"/>
            <a:gd name="adj5" fmla="val 3778"/>
          </a:avLst>
        </a:prstGeom>
        <a:solidFill>
          <a:schemeClr val="accent1">
            <a:shade val="90000"/>
            <a:hueOff val="291412"/>
            <a:satOff val="-20608"/>
            <a:lumOff val="276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10D60-EBF9-4E8F-885E-C8232B365CF3}">
      <dsp:nvSpPr>
        <dsp:cNvPr id="0" name=""/>
        <dsp:cNvSpPr/>
      </dsp:nvSpPr>
      <dsp:spPr>
        <a:xfrm>
          <a:off x="2194947" y="337203"/>
          <a:ext cx="1187136" cy="47208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45725"/>
            <a:satOff val="-10503"/>
            <a:lumOff val="1503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有所感悟</a:t>
          </a:r>
          <a:endParaRPr lang="zh-CN" altLang="en-US" sz="2100" kern="1200" dirty="0"/>
        </a:p>
      </dsp:txBody>
      <dsp:txXfrm>
        <a:off x="2194947" y="337203"/>
        <a:ext cx="1187136" cy="472085"/>
      </dsp:txXfrm>
    </dsp:sp>
    <dsp:sp modelId="{A55B1A7B-CE3B-4854-BB93-2CEBD37CF697}">
      <dsp:nvSpPr>
        <dsp:cNvPr id="0" name=""/>
        <dsp:cNvSpPr/>
      </dsp:nvSpPr>
      <dsp:spPr>
        <a:xfrm>
          <a:off x="3646096" y="573246"/>
          <a:ext cx="1335528" cy="1101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291451"/>
              <a:satOff val="-21006"/>
              <a:lumOff val="300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kern="1200" dirty="0" smtClean="0"/>
            <a:t>完善</a:t>
          </a:r>
          <a:endParaRPr lang="zh-CN" alt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900" kern="1200" dirty="0" smtClean="0"/>
            <a:t>改变</a:t>
          </a:r>
          <a:endParaRPr lang="zh-CN" altLang="en-US" sz="1900" kern="1200" dirty="0"/>
        </a:p>
      </dsp:txBody>
      <dsp:txXfrm>
        <a:off x="3646096" y="573246"/>
        <a:ext cx="1335528" cy="865489"/>
      </dsp:txXfrm>
    </dsp:sp>
    <dsp:sp modelId="{B6DA892F-54F2-4BB2-9450-8B6DADCB23E7}">
      <dsp:nvSpPr>
        <dsp:cNvPr id="0" name=""/>
        <dsp:cNvSpPr/>
      </dsp:nvSpPr>
      <dsp:spPr>
        <a:xfrm>
          <a:off x="3942880" y="1438735"/>
          <a:ext cx="1187136" cy="47208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91451"/>
            <a:satOff val="-21006"/>
            <a:lumOff val="30061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提出倡议</a:t>
          </a:r>
          <a:endParaRPr lang="zh-CN" altLang="en-US" sz="2100" kern="1200" dirty="0"/>
        </a:p>
      </dsp:txBody>
      <dsp:txXfrm>
        <a:off x="3942880" y="1438735"/>
        <a:ext cx="1187136" cy="472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1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8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3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4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4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4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C85F418-4F88-4CAD-AD85-53AA411B15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4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83F3DC8-DE63-4FA8-BEB4-73105A248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31.jpeg"/><Relationship Id="rId5" Type="http://schemas.openxmlformats.org/officeDocument/2006/relationships/diagramColors" Target="../diagrams/colors2.xml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2017</a:t>
            </a:r>
            <a:r>
              <a:rPr lang="zh-CN" altLang="en-US" dirty="0" smtClean="0"/>
              <a:t>年北京市中小学环境教育系列活动教师培训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900" dirty="0" smtClean="0"/>
              <a:t/>
            </a:r>
            <a:br>
              <a:rPr lang="en-US" altLang="zh-CN" sz="900" dirty="0" smtClean="0"/>
            </a:br>
            <a:r>
              <a:rPr lang="en-US" altLang="zh-CN" sz="900" dirty="0" smtClean="0"/>
              <a:t/>
            </a:r>
            <a:br>
              <a:rPr lang="en-US" altLang="zh-CN" sz="900" dirty="0" smtClean="0"/>
            </a:br>
            <a:r>
              <a:rPr lang="zh-CN" altLang="en-US" sz="6000" dirty="0" smtClean="0">
                <a:solidFill>
                  <a:srgbClr val="00B0F0"/>
                </a:solidFill>
                <a:latin typeface="叶根友唐楷飞墨" pitchFamily="2" charset="-122"/>
                <a:ea typeface="叶根友唐楷飞墨" pitchFamily="2" charset="-122"/>
              </a:rPr>
              <a:t>微言板块</a:t>
            </a:r>
            <a:endParaRPr lang="zh-CN" altLang="en-US" sz="6000" dirty="0">
              <a:solidFill>
                <a:srgbClr val="00B0F0"/>
              </a:solidFill>
              <a:latin typeface="叶根友唐楷飞墨" pitchFamily="2" charset="-122"/>
              <a:ea typeface="叶根友唐楷飞墨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957488"/>
            <a:ext cx="7772400" cy="1199704"/>
          </a:xfrm>
        </p:spPr>
        <p:txBody>
          <a:bodyPr anchor="ctr"/>
          <a:lstStyle/>
          <a:p>
            <a:pPr algn="ctr"/>
            <a:r>
              <a:rPr lang="zh-CN" altLang="en-US" dirty="0" smtClean="0"/>
              <a:t>王</a:t>
            </a:r>
            <a:r>
              <a:rPr lang="zh-CN" altLang="en-US" dirty="0" smtClean="0"/>
              <a:t>喆，</a:t>
            </a:r>
            <a:r>
              <a:rPr lang="en-US" altLang="zh-CN" dirty="0" smtClean="0"/>
              <a:t>814033774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39552" y="1484784"/>
          <a:ext cx="288032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好微言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79912" y="1484784"/>
          <a:ext cx="5040560" cy="4729216"/>
        </p:xfrm>
        <a:graphic>
          <a:graphicData uri="http://schemas.openxmlformats.org/drawingml/2006/table">
            <a:tbl>
              <a:tblPr firstRow="1">
                <a:tableStyleId>{6E25E649-3F16-4E02-A733-19D2CDBF48F0}</a:tableStyleId>
              </a:tblPr>
              <a:tblGrid>
                <a:gridCol w="2520280"/>
                <a:gridCol w="2520280"/>
              </a:tblGrid>
              <a:tr h="768773">
                <a:tc>
                  <a:txBody>
                    <a:bodyPr/>
                    <a:lstStyle/>
                    <a:p>
                      <a:pPr algn="l">
                        <a:lnSpc>
                          <a:spcPts val="4000"/>
                        </a:lnSpc>
                      </a:pPr>
                      <a:r>
                        <a:rPr lang="zh-CN" altLang="en-US" sz="2400" dirty="0" smtClean="0"/>
                        <a:t>   ① 感言</a:t>
                      </a:r>
                      <a:endParaRPr lang="zh-CN" altLang="en-US" sz="2400" dirty="0"/>
                    </a:p>
                  </a:txBody>
                  <a:tcPr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   ② 倡议</a:t>
                      </a:r>
                      <a:endParaRPr lang="zh-CN" altLang="en-US" sz="2400" dirty="0"/>
                    </a:p>
                  </a:txBody>
                  <a:tcPr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400" dirty="0" smtClean="0"/>
                        <a:t>字数不多于</a:t>
                      </a:r>
                      <a:r>
                        <a:rPr lang="en-US" altLang="zh-CN" sz="2400" dirty="0" smtClean="0"/>
                        <a:t>200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字数不多于</a:t>
                      </a:r>
                      <a:r>
                        <a:rPr lang="en-US" altLang="zh-CN" sz="2400" dirty="0" smtClean="0"/>
                        <a:t>500</a:t>
                      </a:r>
                      <a:endParaRPr lang="zh-CN" altLang="en-US" sz="2400" b="1" dirty="0" smtClean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 gridSpan="2"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kumimoji="0" lang="zh-CN" altLang="zh-CN" sz="2400" kern="1200" dirty="0" smtClean="0"/>
                        <a:t>不得盗用、抄袭或篡改他人作品</a:t>
                      </a:r>
                      <a:endParaRPr kumimoji="0" lang="zh-CN" altLang="zh-CN" sz="2400" b="1" kern="1200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48072">
                <a:tc gridSpan="2"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kumimoji="0" lang="zh-CN" altLang="zh-CN" sz="2400" kern="1200" dirty="0" smtClean="0"/>
                        <a:t>根据真实问题表达真切观点</a:t>
                      </a:r>
                      <a:endParaRPr kumimoji="0" lang="zh-CN" altLang="zh-CN" sz="2400" b="1" kern="1200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48075">
                <a:tc gridSpan="2"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kumimoji="0" lang="zh-CN" altLang="zh-CN" sz="2400" kern="1200" dirty="0" smtClean="0"/>
                        <a:t>科学概念准确、逻辑清晰有理</a:t>
                      </a:r>
                      <a:endParaRPr kumimoji="0" lang="zh-CN" altLang="zh-CN" sz="2400" b="1" kern="1200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kumimoji="0" lang="zh-CN" altLang="zh-CN" sz="2400" kern="1200" dirty="0" smtClean="0"/>
                        <a:t>以活动订阅号上的阅读、点赞和转发量为参考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2400" kern="1200" dirty="0" smtClean="0"/>
                        <a:t>需能带动一定数量人群确实参与倡议行动中</a:t>
                      </a:r>
                      <a:endParaRPr lang="zh-CN" altLang="en-US" sz="2400" b="1" dirty="0">
                        <a:solidFill>
                          <a:srgbClr val="00B0F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8" name="Picture 2" descr="https://timgsa.baidu.com/timg?image&amp;quality=80&amp;size=b9999_10000&amp;sec=1491389984048&amp;di=3506a92c7622b9980746bace23ee9719&amp;imgtype=0&amp;src=http%3A%2F%2Ff3.rednet.cn%2Fdata%2Fattachment%2Falbum%2F201411%2F26%2F223456rdes3fclcheeg3dq.jpg"/>
          <p:cNvPicPr>
            <a:picLocks noChangeAspect="1" noChangeArrowheads="1"/>
          </p:cNvPicPr>
          <p:nvPr/>
        </p:nvPicPr>
        <p:blipFill>
          <a:blip r:embed="rId7" cstate="print"/>
          <a:srcRect l="11987" t="12212" r="12522" b="11863"/>
          <a:stretch>
            <a:fillRect/>
          </a:stretch>
        </p:blipFill>
        <p:spPr bwMode="auto">
          <a:xfrm>
            <a:off x="5200300" y="1450876"/>
            <a:ext cx="787479" cy="792000"/>
          </a:xfrm>
          <a:prstGeom prst="rect">
            <a:avLst/>
          </a:prstGeom>
          <a:noFill/>
        </p:spPr>
      </p:pic>
      <p:pic>
        <p:nvPicPr>
          <p:cNvPr id="9" name="Picture 6" descr="https://ss3.bdstatic.com/70cFv8Sh_Q1YnxGkpoWK1HF6hhy/it/u=178377993,1256288718&amp;fm=23&amp;gp=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35272" y="1450876"/>
            <a:ext cx="778118" cy="792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3-1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044" t="1333" r="21458" b="1322"/>
          <a:stretch>
            <a:fillRect/>
          </a:stretch>
        </p:blipFill>
        <p:spPr bwMode="auto">
          <a:xfrm>
            <a:off x="1872000" y="1179948"/>
            <a:ext cx="540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786633" y="2132856"/>
            <a:ext cx="1281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微言性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132856"/>
            <a:ext cx="1281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影响力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8561" y="4345940"/>
            <a:ext cx="1281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原创性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3928" y="5564857"/>
            <a:ext cx="1281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真实性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4221088"/>
            <a:ext cx="1281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科学性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好微言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3-2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91" t="1467" r="25843" b="1680"/>
          <a:stretch>
            <a:fillRect/>
          </a:stretch>
        </p:blipFill>
        <p:spPr bwMode="auto">
          <a:xfrm rot="19459530">
            <a:off x="2322000" y="1629948"/>
            <a:ext cx="4500000" cy="45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3275856" y="508518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情真意切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5976" y="225770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有的放矢</a:t>
            </a:r>
            <a:endParaRPr lang="zh-CN" alt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44" t="1855" r="24208" b="1855"/>
          <a:stretch>
            <a:fillRect/>
          </a:stretch>
        </p:blipFill>
        <p:spPr bwMode="auto">
          <a:xfrm>
            <a:off x="2772000" y="2047221"/>
            <a:ext cx="3600000" cy="36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179513" y="2060848"/>
            <a:ext cx="1800200" cy="2919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  <a:spcBef>
                <a:spcPts val="600"/>
              </a:spcBef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基础标准：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微言性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原创性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真实性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科学性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影响力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36296" y="2055751"/>
            <a:ext cx="1835696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  <a:spcBef>
                <a:spcPts val="600"/>
              </a:spcBef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项目特色：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感言</a:t>
            </a:r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</a:t>
            </a: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情真意切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倡议</a:t>
            </a:r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---</a:t>
            </a:r>
          </a:p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有的放矢</a:t>
            </a:r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00576" y="2539697"/>
            <a:ext cx="15839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紧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跟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时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事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88854" y="4902954"/>
            <a:ext cx="1742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落地生活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94277" y="2536329"/>
            <a:ext cx="20158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积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极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正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面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2" grpId="0"/>
      <p:bldP spid="22" grpId="1"/>
      <p:bldP spid="23" grpId="0"/>
      <p:bldP spid="23" grpId="1"/>
      <p:bldP spid="20" grpId="0"/>
      <p:bldP spid="21" grpId="0"/>
      <p:bldP spid="24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3-3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微言</a:t>
            </a:r>
            <a:r>
              <a:rPr lang="zh-CN" altLang="en-US" sz="36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（感言举例）</a:t>
            </a:r>
            <a:endParaRPr lang="zh-CN" altLang="en-US" sz="36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648" y="548680"/>
            <a:ext cx="9036704" cy="5238555"/>
            <a:chOff x="50010" y="273051"/>
            <a:chExt cx="9036704" cy="5238555"/>
          </a:xfrm>
        </p:grpSpPr>
        <p:pic>
          <p:nvPicPr>
            <p:cNvPr id="6" name="图片 5" descr="绿孔雀微博野性中国.JPG"/>
            <p:cNvPicPr>
              <a:picLocks noChangeAspect="1"/>
            </p:cNvPicPr>
            <p:nvPr/>
          </p:nvPicPr>
          <p:blipFill>
            <a:blip r:embed="rId2" cstate="print"/>
            <a:srcRect t="28724"/>
            <a:stretch>
              <a:fillRect/>
            </a:stretch>
          </p:blipFill>
          <p:spPr>
            <a:xfrm>
              <a:off x="1259632" y="2132856"/>
              <a:ext cx="6600322" cy="3378750"/>
            </a:xfrm>
            <a:prstGeom prst="rect">
              <a:avLst/>
            </a:prstGeom>
          </p:spPr>
        </p:pic>
        <p:pic>
          <p:nvPicPr>
            <p:cNvPr id="10" name="图片 9" descr="绿孔雀微博野性中国.JPG"/>
            <p:cNvPicPr>
              <a:picLocks noChangeAspect="1"/>
            </p:cNvPicPr>
            <p:nvPr/>
          </p:nvPicPr>
          <p:blipFill>
            <a:blip r:embed="rId2" cstate="print"/>
            <a:srcRect b="71631"/>
            <a:stretch>
              <a:fillRect/>
            </a:stretch>
          </p:blipFill>
          <p:spPr>
            <a:xfrm>
              <a:off x="50010" y="273051"/>
              <a:ext cx="9036704" cy="1841217"/>
            </a:xfrm>
            <a:prstGeom prst="rect">
              <a:avLst/>
            </a:prstGeom>
          </p:spPr>
        </p:pic>
      </p:grpSp>
      <p:pic>
        <p:nvPicPr>
          <p:cNvPr id="5" name="图片 4" descr="绿孔雀微博.JPG"/>
          <p:cNvPicPr>
            <a:picLocks noChangeAspect="1"/>
          </p:cNvPicPr>
          <p:nvPr/>
        </p:nvPicPr>
        <p:blipFill>
          <a:blip r:embed="rId3" cstate="print"/>
          <a:srcRect r="15333"/>
          <a:stretch>
            <a:fillRect/>
          </a:stretch>
        </p:blipFill>
        <p:spPr>
          <a:xfrm>
            <a:off x="44288" y="836712"/>
            <a:ext cx="4572000" cy="3860527"/>
          </a:xfrm>
          <a:prstGeom prst="rect">
            <a:avLst/>
          </a:prstGeom>
        </p:spPr>
      </p:pic>
      <p:pic>
        <p:nvPicPr>
          <p:cNvPr id="4" name="图片 3" descr="绿孔雀热门评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1009" y="0"/>
            <a:ext cx="5301983" cy="6858000"/>
          </a:xfrm>
          <a:prstGeom prst="rect">
            <a:avLst/>
          </a:prstGeom>
        </p:spPr>
      </p:pic>
      <p:pic>
        <p:nvPicPr>
          <p:cNvPr id="3" name="图片 2" descr="绿孔雀评论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85913" y="1133475"/>
            <a:ext cx="5972175" cy="4591051"/>
          </a:xfrm>
          <a:prstGeom prst="rect">
            <a:avLst/>
          </a:prstGeom>
        </p:spPr>
      </p:pic>
      <p:pic>
        <p:nvPicPr>
          <p:cNvPr id="7" name="图片 6" descr="绿孔雀微博野性中国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2069559"/>
            <a:ext cx="5400000" cy="4128035"/>
          </a:xfrm>
          <a:prstGeom prst="rect">
            <a:avLst/>
          </a:prstGeom>
        </p:spPr>
      </p:pic>
      <p:pic>
        <p:nvPicPr>
          <p:cNvPr id="12" name="图片 11" descr="绿孔雀评论2.JPG"/>
          <p:cNvPicPr>
            <a:picLocks noChangeAspect="1"/>
          </p:cNvPicPr>
          <p:nvPr/>
        </p:nvPicPr>
        <p:blipFill>
          <a:blip r:embed="rId5" cstate="print"/>
          <a:srcRect t="40407" b="37635"/>
          <a:stretch>
            <a:fillRect/>
          </a:stretch>
        </p:blipFill>
        <p:spPr>
          <a:xfrm>
            <a:off x="92869" y="2672916"/>
            <a:ext cx="8958263" cy="1512168"/>
          </a:xfrm>
          <a:prstGeom prst="rect">
            <a:avLst/>
          </a:prstGeom>
        </p:spPr>
      </p:pic>
      <p:pic>
        <p:nvPicPr>
          <p:cNvPr id="2" name="图片 1" descr="绿孔雀评论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71625" y="1295400"/>
            <a:ext cx="6000750" cy="4267200"/>
          </a:xfrm>
          <a:prstGeom prst="rect">
            <a:avLst/>
          </a:prstGeom>
        </p:spPr>
      </p:pic>
      <p:pic>
        <p:nvPicPr>
          <p:cNvPr id="13" name="图片 12" descr="绿孔雀评论1.JPG"/>
          <p:cNvPicPr>
            <a:picLocks noChangeAspect="1"/>
          </p:cNvPicPr>
          <p:nvPr/>
        </p:nvPicPr>
        <p:blipFill>
          <a:blip r:embed="rId7" cstate="print"/>
          <a:srcRect t="55062" b="26376"/>
          <a:stretch>
            <a:fillRect/>
          </a:stretch>
        </p:blipFill>
        <p:spPr>
          <a:xfrm>
            <a:off x="93600" y="2837860"/>
            <a:ext cx="8956800" cy="1182281"/>
          </a:xfrm>
          <a:prstGeom prst="rect">
            <a:avLst/>
          </a:prstGeom>
        </p:spPr>
      </p:pic>
      <p:pic>
        <p:nvPicPr>
          <p:cNvPr id="14" name="图片 13" descr="绿孔雀热门评论.JPG"/>
          <p:cNvPicPr>
            <a:picLocks noChangeAspect="1"/>
          </p:cNvPicPr>
          <p:nvPr/>
        </p:nvPicPr>
        <p:blipFill>
          <a:blip r:embed="rId4" cstate="print"/>
          <a:srcRect t="3678" b="83333"/>
          <a:stretch>
            <a:fillRect/>
          </a:stretch>
        </p:blipFill>
        <p:spPr>
          <a:xfrm>
            <a:off x="93600" y="188640"/>
            <a:ext cx="8956800" cy="1504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7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3-4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是好微言</a:t>
            </a:r>
            <a:r>
              <a:rPr lang="zh-CN" altLang="en-US" sz="36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（感言）</a:t>
            </a:r>
            <a:endParaRPr lang="zh-CN" altLang="en-US" sz="36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8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87166"/>
            <a:ext cx="8229600" cy="3941763"/>
          </a:xfrm>
        </p:spPr>
        <p:txBody>
          <a:bodyPr>
            <a:normAutofit/>
          </a:bodyPr>
          <a:lstStyle/>
          <a:p>
            <a:pPr>
              <a:lnSpc>
                <a:spcPts val="5000"/>
              </a:lnSpc>
            </a:pPr>
            <a:r>
              <a:rPr lang="zh-CN" altLang="en-US" sz="3100" dirty="0" smtClean="0"/>
              <a:t>不要喊口号！</a:t>
            </a:r>
            <a:endParaRPr lang="en-US" altLang="zh-CN" sz="3100" dirty="0" smtClean="0"/>
          </a:p>
          <a:p>
            <a:pPr>
              <a:lnSpc>
                <a:spcPts val="1200"/>
              </a:lnSpc>
            </a:pPr>
            <a:endParaRPr lang="en-US" altLang="zh-CN" sz="3200" dirty="0" smtClean="0"/>
          </a:p>
          <a:p>
            <a:pPr>
              <a:lnSpc>
                <a:spcPts val="5500"/>
              </a:lnSpc>
            </a:pPr>
            <a:r>
              <a:rPr lang="zh-CN" altLang="en-US" sz="3100" dirty="0" smtClean="0"/>
              <a:t>拒绝假大空！</a:t>
            </a:r>
            <a:endParaRPr lang="en-US" altLang="zh-CN" sz="3100" dirty="0" smtClean="0"/>
          </a:p>
          <a:p>
            <a:pPr>
              <a:lnSpc>
                <a:spcPts val="1200"/>
              </a:lnSpc>
            </a:pPr>
            <a:endParaRPr lang="en-US" altLang="zh-CN" sz="3200" dirty="0" smtClean="0"/>
          </a:p>
          <a:p>
            <a:pPr>
              <a:lnSpc>
                <a:spcPts val="5000"/>
              </a:lnSpc>
            </a:pPr>
            <a:r>
              <a:rPr lang="zh-CN" altLang="en-US" sz="3100" dirty="0" smtClean="0"/>
              <a:t>动之以情，晓之以理，贴近生活，畅想未来！</a:t>
            </a:r>
            <a:endParaRPr lang="en-US" altLang="zh-CN" sz="3100" dirty="0" smtClean="0"/>
          </a:p>
        </p:txBody>
      </p:sp>
      <p:sp>
        <p:nvSpPr>
          <p:cNvPr id="19" name="圆角矩形标注 18"/>
          <p:cNvSpPr/>
          <p:nvPr/>
        </p:nvSpPr>
        <p:spPr>
          <a:xfrm>
            <a:off x="5220072" y="1628800"/>
            <a:ext cx="3312368" cy="545690"/>
          </a:xfrm>
          <a:prstGeom prst="wedgeRoundRectCallout">
            <a:avLst>
              <a:gd name="adj1" fmla="val -39390"/>
              <a:gd name="adj2" fmla="val 7250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保护环境，人人有责</a:t>
            </a:r>
            <a:endParaRPr lang="zh-CN" altLang="en-US" dirty="0"/>
          </a:p>
        </p:txBody>
      </p:sp>
      <p:sp>
        <p:nvSpPr>
          <p:cNvPr id="20" name="圆角矩形标注 19"/>
          <p:cNvSpPr/>
          <p:nvPr/>
        </p:nvSpPr>
        <p:spPr>
          <a:xfrm>
            <a:off x="3923928" y="2667286"/>
            <a:ext cx="4608512" cy="545690"/>
          </a:xfrm>
          <a:prstGeom prst="wedgeRoundRectCallout">
            <a:avLst>
              <a:gd name="adj1" fmla="val -39390"/>
              <a:gd name="adj2" fmla="val 72506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践行绿色主义，为环保行动献出一份力量！</a:t>
            </a:r>
            <a:endParaRPr lang="zh-CN" altLang="en-US" dirty="0"/>
          </a:p>
        </p:txBody>
      </p:sp>
      <p:pic>
        <p:nvPicPr>
          <p:cNvPr id="26626" name="Picture 2" descr="F:\gaga\BE SREAM\0330-微言图片\微信图片_20170330173020.jpg"/>
          <p:cNvPicPr>
            <a:picLocks noChangeAspect="1" noChangeArrowheads="1"/>
          </p:cNvPicPr>
          <p:nvPr/>
        </p:nvPicPr>
        <p:blipFill>
          <a:blip r:embed="rId2" cstate="print"/>
          <a:srcRect l="53927" t="50000" r="22551" b="10746"/>
          <a:stretch>
            <a:fillRect/>
          </a:stretch>
        </p:blipFill>
        <p:spPr bwMode="auto">
          <a:xfrm rot="676490">
            <a:off x="6398847" y="4405812"/>
            <a:ext cx="2396213" cy="2246231"/>
          </a:xfrm>
          <a:prstGeom prst="rect">
            <a:avLst/>
          </a:prstGeom>
          <a:noFill/>
        </p:spPr>
      </p:pic>
      <p:pic>
        <p:nvPicPr>
          <p:cNvPr id="26627" name="Picture 3" descr="F:\gaga\BE SREAM\0330-微言图片\微信图片_20170330173058.jpg"/>
          <p:cNvPicPr>
            <a:picLocks noChangeAspect="1" noChangeArrowheads="1"/>
          </p:cNvPicPr>
          <p:nvPr/>
        </p:nvPicPr>
        <p:blipFill>
          <a:blip r:embed="rId3" cstate="print"/>
          <a:srcRect l="27950" t="60569" r="49213"/>
          <a:stretch>
            <a:fillRect/>
          </a:stretch>
        </p:blipFill>
        <p:spPr bwMode="auto">
          <a:xfrm rot="499354">
            <a:off x="6462984" y="403384"/>
            <a:ext cx="2088232" cy="2025332"/>
          </a:xfrm>
          <a:prstGeom prst="rect">
            <a:avLst/>
          </a:prstGeom>
          <a:noFill/>
        </p:spPr>
      </p:pic>
      <p:pic>
        <p:nvPicPr>
          <p:cNvPr id="26628" name="Picture 4" descr="F:\gaga\BE SREAM\0330-微言图片\微信图片_20170330173101.jpg"/>
          <p:cNvPicPr>
            <a:picLocks noChangeAspect="1" noChangeArrowheads="1"/>
          </p:cNvPicPr>
          <p:nvPr/>
        </p:nvPicPr>
        <p:blipFill>
          <a:blip r:embed="rId4" cstate="print"/>
          <a:srcRect l="26375" t="55608" r="23225"/>
          <a:stretch>
            <a:fillRect/>
          </a:stretch>
        </p:blipFill>
        <p:spPr bwMode="auto">
          <a:xfrm>
            <a:off x="395536" y="4138316"/>
            <a:ext cx="4824536" cy="2387028"/>
          </a:xfrm>
          <a:prstGeom prst="rect">
            <a:avLst/>
          </a:prstGeom>
          <a:noFill/>
        </p:spPr>
      </p:pic>
      <p:pic>
        <p:nvPicPr>
          <p:cNvPr id="26629" name="Picture 5" descr="F:\gaga\BE SREAM\0330-微言图片\微信图片_20170330173129.jpg"/>
          <p:cNvPicPr>
            <a:picLocks noChangeAspect="1" noChangeArrowheads="1"/>
          </p:cNvPicPr>
          <p:nvPr/>
        </p:nvPicPr>
        <p:blipFill>
          <a:blip r:embed="rId5" cstate="print"/>
          <a:srcRect t="20952" r="4008" b="37049"/>
          <a:stretch>
            <a:fillRect/>
          </a:stretch>
        </p:blipFill>
        <p:spPr bwMode="auto">
          <a:xfrm>
            <a:off x="2880956" y="1251036"/>
            <a:ext cx="3645651" cy="2839654"/>
          </a:xfrm>
          <a:prstGeom prst="rect">
            <a:avLst/>
          </a:prstGeom>
          <a:noFill/>
        </p:spPr>
      </p:pic>
      <p:pic>
        <p:nvPicPr>
          <p:cNvPr id="26630" name="Picture 6" descr="F:\gaga\BE SREAM\0330-微言图片\微信图片_20170330173009.jpg"/>
          <p:cNvPicPr>
            <a:picLocks noChangeAspect="1" noChangeArrowheads="1"/>
          </p:cNvPicPr>
          <p:nvPr/>
        </p:nvPicPr>
        <p:blipFill>
          <a:blip r:embed="rId6" cstate="print"/>
          <a:srcRect l="5000" t="4313" r="70475" b="57010"/>
          <a:stretch>
            <a:fillRect/>
          </a:stretch>
        </p:blipFill>
        <p:spPr bwMode="auto">
          <a:xfrm rot="21403315">
            <a:off x="457199" y="471042"/>
            <a:ext cx="2519885" cy="2232248"/>
          </a:xfrm>
          <a:prstGeom prst="rect">
            <a:avLst/>
          </a:prstGeom>
          <a:noFill/>
        </p:spPr>
      </p:pic>
      <p:pic>
        <p:nvPicPr>
          <p:cNvPr id="26631" name="Picture 7" descr="F:\gaga\BE SREAM\0330-微言图片\微信图片_20170330173030.jpg"/>
          <p:cNvPicPr>
            <a:picLocks noChangeAspect="1" noChangeArrowheads="1"/>
          </p:cNvPicPr>
          <p:nvPr/>
        </p:nvPicPr>
        <p:blipFill>
          <a:blip r:embed="rId7" cstate="print">
            <a:lum bright="20000"/>
          </a:blip>
          <a:srcRect l="20075" t="4313" r="25588" b="9116"/>
          <a:stretch>
            <a:fillRect/>
          </a:stretch>
        </p:blipFill>
        <p:spPr bwMode="auto">
          <a:xfrm rot="20917034">
            <a:off x="3296881" y="4090653"/>
            <a:ext cx="2809992" cy="2514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微言</a:t>
            </a:r>
            <a:r>
              <a:rPr lang="zh-CN" altLang="en-US" sz="36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（倡议）</a:t>
            </a:r>
            <a:endParaRPr lang="zh-CN" altLang="en-US" sz="36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3-5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7" name="图示 16"/>
          <p:cNvGraphicFramePr/>
          <p:nvPr/>
        </p:nvGraphicFramePr>
        <p:xfrm>
          <a:off x="1931876" y="1469008"/>
          <a:ext cx="5280248" cy="224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923928" y="2361074"/>
            <a:ext cx="115212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(</a:t>
            </a:r>
            <a:r>
              <a:rPr lang="zh-CN" altLang="en-US" sz="2000" dirty="0" smtClean="0"/>
              <a:t>或是发现问题</a:t>
            </a:r>
            <a:r>
              <a:rPr lang="en-US" altLang="zh-CN" sz="2000" dirty="0" smtClean="0"/>
              <a:t>)</a:t>
            </a:r>
            <a:endParaRPr lang="zh-CN" altLang="en-US" sz="2000" dirty="0"/>
          </a:p>
        </p:txBody>
      </p:sp>
      <p:pic>
        <p:nvPicPr>
          <p:cNvPr id="19" name="Picture 3" descr="DSC0458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2210" r="19765"/>
          <a:stretch>
            <a:fillRect/>
          </a:stretch>
        </p:blipFill>
        <p:spPr bwMode="auto">
          <a:xfrm>
            <a:off x="3167844" y="3717032"/>
            <a:ext cx="2808312" cy="2741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落叶.jpg"/>
          <p:cNvPicPr>
            <a:picLocks noChangeAspect="1"/>
          </p:cNvPicPr>
          <p:nvPr/>
        </p:nvPicPr>
        <p:blipFill>
          <a:blip r:embed="rId8" cstate="print"/>
          <a:srcRect r="22031"/>
          <a:stretch>
            <a:fillRect/>
          </a:stretch>
        </p:blipFill>
        <p:spPr>
          <a:xfrm>
            <a:off x="251520" y="3717032"/>
            <a:ext cx="2844316" cy="2736000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9" cstate="print"/>
          <a:srcRect r="22365"/>
          <a:stretch>
            <a:fillRect/>
          </a:stretch>
        </p:blipFill>
        <p:spPr bwMode="auto">
          <a:xfrm>
            <a:off x="6060368" y="3722128"/>
            <a:ext cx="2832112" cy="27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178484" y="2124230"/>
            <a:ext cx="115212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/>
              <a:t>开头第一步</a:t>
            </a:r>
            <a:r>
              <a:rPr lang="en-US" altLang="zh-CN" sz="2000" dirty="0" smtClean="0"/>
              <a:t>!!!</a:t>
            </a:r>
            <a:endParaRPr lang="zh-CN" altLang="en-US" sz="2000" dirty="0"/>
          </a:p>
        </p:txBody>
      </p:sp>
      <p:pic>
        <p:nvPicPr>
          <p:cNvPr id="21" name="图片 20" descr="扫落叶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555776" y="620688"/>
            <a:ext cx="4032448" cy="3024336"/>
          </a:xfrm>
          <a:prstGeom prst="rect">
            <a:avLst/>
          </a:prstGeom>
        </p:spPr>
      </p:pic>
      <p:pic>
        <p:nvPicPr>
          <p:cNvPr id="24" name="Picture 2" descr="DSC0076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94124"/>
            <a:ext cx="2088232" cy="278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ao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152" y="1459181"/>
            <a:ext cx="3145314" cy="2306077"/>
          </a:xfrm>
          <a:prstGeom prst="rect">
            <a:avLst/>
          </a:prstGeom>
          <a:solidFill>
            <a:srgbClr val="008000"/>
          </a:solidFill>
          <a:ln w="76200" cmpd="tri">
            <a:noFill/>
            <a:miter lim="800000"/>
            <a:headEnd/>
            <a:tailEnd/>
          </a:ln>
        </p:spPr>
      </p:pic>
      <p:pic>
        <p:nvPicPr>
          <p:cNvPr id="26" name="Picture 6" descr="06路边草稿路低问题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152" y="3832170"/>
            <a:ext cx="3145313" cy="235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54689" y="1622835"/>
            <a:ext cx="3037791" cy="22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6" descr="02-恭王府中的雨水口设计-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4689" y="3903779"/>
            <a:ext cx="3037791" cy="21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微言</a:t>
            </a:r>
            <a:r>
              <a:rPr lang="zh-CN" altLang="en-US" sz="36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（倡议）</a:t>
            </a:r>
            <a:endParaRPr lang="zh-CN" altLang="en-US" sz="36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4110" y="1268760"/>
            <a:ext cx="7047656" cy="489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废弃</a:t>
            </a:r>
            <a:r>
              <a:rPr lang="zh-CN" altLang="zh-CN" sz="2400" b="1" dirty="0" smtClean="0">
                <a:solidFill>
                  <a:srgbClr val="00B050"/>
                </a:solidFill>
              </a:rPr>
              <a:t>节能灯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回收换购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将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废旧</a:t>
            </a:r>
            <a:r>
              <a:rPr lang="zh-CN" altLang="zh-CN" sz="2400" b="1" dirty="0" smtClean="0">
                <a:solidFill>
                  <a:srgbClr val="00B050"/>
                </a:solidFill>
              </a:rPr>
              <a:t>签字笔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回收再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利用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“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让北京的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树坑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绿起来”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北京市推广</a:t>
            </a:r>
            <a:r>
              <a:rPr lang="zh-CN" altLang="zh-CN" sz="2400" b="1" dirty="0" smtClean="0">
                <a:solidFill>
                  <a:srgbClr val="00B050"/>
                </a:solidFill>
              </a:rPr>
              <a:t>建筑物墙面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垂直绿化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可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食用</a:t>
            </a:r>
            <a:r>
              <a:rPr lang="zh-CN" altLang="zh-CN" sz="2400" b="1" dirty="0" smtClean="0">
                <a:solidFill>
                  <a:srgbClr val="00B050"/>
                </a:solidFill>
              </a:rPr>
              <a:t>冰棍棒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替代木质冰棍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棒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重复利用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快递包装和填充物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在学校内安装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水龙头节水板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只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在公园开展安静游艺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还鸟宁静天地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的倡议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4200"/>
              </a:lnSpc>
              <a:buFont typeface="Wingdings" pitchFamily="2" charset="2"/>
              <a:buChar char="p"/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……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3-6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3528" y="2447276"/>
            <a:ext cx="8388932" cy="198983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系列活动中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的“环境”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可以是、但绝不局限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于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空气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、土壤、水、动物、植物、生态、能源、污染、可持续等范畴</a:t>
            </a:r>
            <a:endParaRPr lang="zh-CN" altLang="en-US" sz="31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内容占位符 4"/>
          <p:cNvSpPr txBox="1">
            <a:spLocks/>
          </p:cNvSpPr>
          <p:nvPr/>
        </p:nvSpPr>
        <p:spPr>
          <a:xfrm>
            <a:off x="385192" y="1556792"/>
            <a:ext cx="8363272" cy="43204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56032">
              <a:lnSpc>
                <a:spcPts val="5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zh-CN" altLang="en-US" sz="3100" dirty="0" smtClean="0"/>
              <a:t>充分简洁的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背景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阐述</a:t>
            </a:r>
            <a:r>
              <a:rPr lang="zh-CN" altLang="en-US" sz="2000" dirty="0" smtClean="0">
                <a:solidFill>
                  <a:prstClr val="black"/>
                </a:solidFill>
              </a:rPr>
              <a:t>（针对什么环境问题</a:t>
            </a:r>
            <a:r>
              <a:rPr lang="zh-CN" altLang="en-US" sz="2000" dirty="0" smtClean="0"/>
              <a:t>、为什么</a:t>
            </a:r>
            <a:r>
              <a:rPr lang="zh-CN" altLang="en-US" sz="2000" dirty="0" smtClean="0"/>
              <a:t>做</a:t>
            </a:r>
            <a:r>
              <a:rPr lang="zh-CN" altLang="en-US" sz="2000" dirty="0" smtClean="0">
                <a:solidFill>
                  <a:prstClr val="black"/>
                </a:solidFill>
              </a:rPr>
              <a:t>）</a:t>
            </a:r>
            <a:endParaRPr lang="en-US" altLang="zh-CN" sz="31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0" lvl="0" indent="-256032">
              <a:lnSpc>
                <a:spcPts val="5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zh-CN" altLang="en-US" sz="3100" dirty="0" smtClean="0"/>
              <a:t>有明确的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建议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对象</a:t>
            </a:r>
            <a:r>
              <a:rPr lang="zh-CN" altLang="en-US" sz="2000" dirty="0" smtClean="0"/>
              <a:t>（政府部门、社区居民、在校学生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365760" indent="-256032">
              <a:lnSpc>
                <a:spcPts val="5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zh-CN" altLang="en-US" sz="3100" dirty="0" smtClean="0"/>
              <a:t>有明确的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行动方案</a:t>
            </a:r>
            <a:r>
              <a:rPr lang="zh-CN" altLang="en-US" sz="2000" dirty="0" smtClean="0"/>
              <a:t>（做什么、怎么做、何时</a:t>
            </a:r>
            <a:r>
              <a:rPr lang="zh-CN" altLang="en-US" sz="2000" dirty="0" smtClean="0"/>
              <a:t>做）</a:t>
            </a:r>
            <a:endParaRPr lang="en-US" altLang="zh-CN" sz="2000" dirty="0" smtClean="0"/>
          </a:p>
          <a:p>
            <a:pPr marL="365760" indent="-256032">
              <a:lnSpc>
                <a:spcPts val="5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zh-CN" altLang="en-US" sz="3100" dirty="0" smtClean="0"/>
              <a:t>逻辑清晰</a:t>
            </a:r>
            <a:r>
              <a:rPr lang="zh-CN" altLang="en-US" sz="3100" dirty="0" smtClean="0"/>
              <a:t>的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科学</a:t>
            </a:r>
            <a:r>
              <a:rPr lang="zh-CN" altLang="en-US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阐述</a:t>
            </a:r>
            <a:r>
              <a:rPr lang="zh-CN" altLang="en-US" sz="2000" dirty="0" smtClean="0">
                <a:solidFill>
                  <a:prstClr val="black"/>
                </a:solidFill>
              </a:rPr>
              <a:t>（倡议</a:t>
            </a:r>
            <a:r>
              <a:rPr lang="zh-CN" altLang="en-US" sz="2000" dirty="0" smtClean="0"/>
              <a:t>行动</a:t>
            </a:r>
            <a:r>
              <a:rPr lang="zh-CN" altLang="en-US" sz="2000" dirty="0" smtClean="0"/>
              <a:t>的</a:t>
            </a:r>
            <a:r>
              <a:rPr lang="zh-CN" altLang="en-US" sz="2000" dirty="0" smtClean="0"/>
              <a:t>意义、可行性</a:t>
            </a:r>
            <a:r>
              <a:rPr lang="zh-CN" altLang="en-US" sz="2000" dirty="0" smtClean="0">
                <a:solidFill>
                  <a:prstClr val="black"/>
                </a:solidFill>
              </a:rPr>
              <a:t>）</a:t>
            </a:r>
            <a:endParaRPr lang="zh-CN" altLang="en-US" sz="31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0" lvl="0" indent="-256032">
              <a:lnSpc>
                <a:spcPts val="5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zh-CN" altLang="en-US" sz="3100" dirty="0" smtClean="0"/>
              <a:t>字数不</a:t>
            </a:r>
            <a:r>
              <a:rPr lang="zh-CN" altLang="en-US" sz="3100" dirty="0" smtClean="0"/>
              <a:t>超过</a:t>
            </a:r>
            <a:r>
              <a:rPr lang="en-US" altLang="zh-CN" sz="3100" dirty="0" smtClean="0"/>
              <a:t>500</a:t>
            </a:r>
            <a:r>
              <a:rPr lang="zh-CN" altLang="en-US" sz="3100" dirty="0" smtClean="0"/>
              <a:t>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  <p:bldP spid="6" grpId="1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553072"/>
            <a:ext cx="4040188" cy="762000"/>
          </a:xfrm>
        </p:spPr>
        <p:txBody>
          <a:bodyPr/>
          <a:lstStyle/>
          <a:p>
            <a:r>
              <a:rPr lang="zh-CN" altLang="en-US" dirty="0" smtClean="0"/>
              <a:t>          ① 感言</a:t>
            </a:r>
            <a:endParaRPr lang="zh-CN" altLang="en-US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8" y="5553072"/>
            <a:ext cx="4041775" cy="762000"/>
          </a:xfrm>
        </p:spPr>
        <p:txBody>
          <a:bodyPr/>
          <a:lstStyle/>
          <a:p>
            <a:r>
              <a:rPr lang="zh-CN" altLang="en-US" dirty="0" smtClean="0"/>
              <a:t>          ② 倡议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87166"/>
            <a:ext cx="4040188" cy="3941763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buNone/>
            </a:pPr>
            <a:r>
              <a:rPr lang="zh-CN" altLang="en-US" dirty="0" smtClean="0"/>
              <a:t>   </a:t>
            </a:r>
            <a:r>
              <a:rPr lang="zh-CN" altLang="en-US" dirty="0" smtClean="0"/>
              <a:t>可以是但</a:t>
            </a:r>
            <a:r>
              <a:rPr lang="zh-CN" altLang="en-US" dirty="0" smtClean="0"/>
              <a:t>不限于：</a:t>
            </a:r>
            <a:endParaRPr lang="en-US" altLang="zh-CN" dirty="0" smtClean="0"/>
          </a:p>
          <a:p>
            <a:pPr>
              <a:lnSpc>
                <a:spcPts val="3500"/>
              </a:lnSpc>
              <a:buFont typeface="Lucida Sans Unicode" pitchFamily="34" charset="0"/>
              <a:buChar char="+"/>
            </a:pPr>
            <a:r>
              <a:rPr lang="zh-CN" altLang="en-US" dirty="0" smtClean="0"/>
              <a:t>对大小环境要素</a:t>
            </a:r>
            <a:r>
              <a:rPr lang="en-US" altLang="zh-CN" dirty="0" smtClean="0"/>
              <a:t>/</a:t>
            </a:r>
            <a:r>
              <a:rPr lang="zh-CN" altLang="en-US" dirty="0" smtClean="0"/>
              <a:t>问题</a:t>
            </a:r>
            <a:r>
              <a:rPr lang="en-US" altLang="zh-CN" dirty="0" smtClean="0"/>
              <a:t>/</a:t>
            </a:r>
            <a:r>
              <a:rPr lang="zh-CN" altLang="en-US" dirty="0" smtClean="0"/>
              <a:t>事件等</a:t>
            </a:r>
            <a:r>
              <a:rPr lang="zh-CN" altLang="en-US" dirty="0" smtClean="0"/>
              <a:t>的用情描述</a:t>
            </a:r>
            <a:endParaRPr lang="en-US" altLang="zh-CN" dirty="0" smtClean="0"/>
          </a:p>
          <a:p>
            <a:pPr>
              <a:lnSpc>
                <a:spcPts val="3500"/>
              </a:lnSpc>
              <a:buFont typeface="Lucida Sans Unicode" pitchFamily="34" charset="0"/>
              <a:buChar char="+"/>
            </a:pPr>
            <a:r>
              <a:rPr lang="zh-CN" altLang="en-US" dirty="0" smtClean="0"/>
              <a:t>个人</a:t>
            </a:r>
            <a:r>
              <a:rPr lang="zh-CN" altLang="en-US" dirty="0" smtClean="0"/>
              <a:t>的切身感受</a:t>
            </a:r>
            <a:r>
              <a:rPr lang="zh-CN" altLang="en-US" dirty="0" smtClean="0"/>
              <a:t>和体会</a:t>
            </a:r>
            <a:endParaRPr lang="en-US" altLang="zh-CN" dirty="0" smtClean="0"/>
          </a:p>
          <a:p>
            <a:pPr>
              <a:lnSpc>
                <a:spcPts val="3500"/>
              </a:lnSpc>
              <a:buFont typeface="Lucida Sans Unicode" pitchFamily="34" charset="0"/>
              <a:buChar char="+"/>
            </a:pPr>
            <a:r>
              <a:rPr lang="zh-CN" altLang="en-US" dirty="0" smtClean="0"/>
              <a:t>简单的行动建议</a:t>
            </a:r>
            <a:endParaRPr lang="en-US" altLang="zh-CN" dirty="0" smtClean="0"/>
          </a:p>
          <a:p>
            <a:pPr>
              <a:lnSpc>
                <a:spcPts val="3500"/>
              </a:lnSpc>
              <a:buFont typeface="Lucida Sans Unicode" pitchFamily="34" charset="0"/>
              <a:buChar char="+"/>
            </a:pPr>
            <a:r>
              <a:rPr lang="en-US" altLang="zh-CN" dirty="0" smtClean="0"/>
              <a:t>……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587166"/>
            <a:ext cx="4041775" cy="3941763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400"/>
              </a:spcBef>
              <a:buNone/>
            </a:pPr>
            <a:r>
              <a:rPr lang="zh-CN" altLang="en-US" dirty="0" smtClean="0"/>
              <a:t>   至少包含以下内容：</a:t>
            </a:r>
            <a:endParaRPr lang="en-US" altLang="zh-CN" dirty="0" smtClean="0"/>
          </a:p>
          <a:p>
            <a:pPr>
              <a:lnSpc>
                <a:spcPts val="3500"/>
              </a:lnSpc>
              <a:spcBef>
                <a:spcPts val="400"/>
              </a:spcBef>
              <a:buFont typeface="Wingdings" pitchFamily="2" charset="2"/>
              <a:buChar char="ü"/>
            </a:pPr>
            <a:r>
              <a:rPr lang="zh-CN" altLang="en-US" dirty="0" smtClean="0"/>
              <a:t>环境问题的背景</a:t>
            </a:r>
            <a:endParaRPr lang="en-US" altLang="zh-CN" dirty="0" smtClean="0"/>
          </a:p>
          <a:p>
            <a:pPr>
              <a:lnSpc>
                <a:spcPts val="3500"/>
              </a:lnSpc>
              <a:spcBef>
                <a:spcPts val="400"/>
              </a:spcBef>
              <a:buFont typeface="Wingdings" pitchFamily="2" charset="2"/>
              <a:buChar char="ü"/>
            </a:pPr>
            <a:r>
              <a:rPr lang="zh-CN" altLang="en-US" dirty="0" smtClean="0"/>
              <a:t>倡议行动的意义作用</a:t>
            </a:r>
            <a:endParaRPr lang="en-US" altLang="zh-CN" dirty="0" smtClean="0"/>
          </a:p>
          <a:p>
            <a:pPr>
              <a:lnSpc>
                <a:spcPts val="3500"/>
              </a:lnSpc>
              <a:spcBef>
                <a:spcPts val="400"/>
              </a:spcBef>
              <a:buFont typeface="Wingdings" pitchFamily="2" charset="2"/>
              <a:buChar char="ü"/>
            </a:pPr>
            <a:r>
              <a:rPr lang="zh-CN" altLang="en-US" dirty="0" smtClean="0"/>
              <a:t>倡议行动的具体实施方法</a:t>
            </a:r>
            <a:endParaRPr lang="en-US" altLang="zh-CN" dirty="0" smtClean="0"/>
          </a:p>
          <a:p>
            <a:pPr>
              <a:lnSpc>
                <a:spcPts val="3500"/>
              </a:lnSpc>
              <a:spcBef>
                <a:spcPts val="400"/>
              </a:spcBef>
              <a:buFont typeface="Wingdings" pitchFamily="2" charset="2"/>
              <a:buChar char="ü"/>
            </a:pPr>
            <a:r>
              <a:rPr lang="zh-CN" altLang="en-US" dirty="0" smtClean="0"/>
              <a:t>如以实施，行动的规模与效果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4572000" y="1632074"/>
            <a:ext cx="0" cy="4749255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3-7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" name="Picture 2" descr="https://timgsa.baidu.com/timg?image&amp;quality=80&amp;size=b9999_10000&amp;sec=1491389984048&amp;di=3506a92c7622b9980746bace23ee9719&amp;imgtype=0&amp;src=http%3A%2F%2Ff3.rednet.cn%2Fdata%2Fattachment%2Falbum%2F201411%2F26%2F223456rdes3fclcheeg3dq.jpg"/>
          <p:cNvPicPr>
            <a:picLocks noChangeAspect="1" noChangeArrowheads="1"/>
          </p:cNvPicPr>
          <p:nvPr/>
        </p:nvPicPr>
        <p:blipFill>
          <a:blip r:embed="rId2" cstate="print"/>
          <a:srcRect l="11987" t="12212" r="12522" b="11863"/>
          <a:stretch>
            <a:fillRect/>
          </a:stretch>
        </p:blipFill>
        <p:spPr bwMode="auto">
          <a:xfrm>
            <a:off x="2674689" y="5538454"/>
            <a:ext cx="787479" cy="792000"/>
          </a:xfrm>
          <a:prstGeom prst="rect">
            <a:avLst/>
          </a:prstGeom>
          <a:noFill/>
        </p:spPr>
      </p:pic>
      <p:pic>
        <p:nvPicPr>
          <p:cNvPr id="11" name="Picture 6" descr="https://ss3.bdstatic.com/70cFv8Sh_Q1YnxGkpoWK1HF6hhy/it/u=178377993,1256288718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545807"/>
            <a:ext cx="778118" cy="792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0926" y="2175584"/>
            <a:ext cx="7920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endParaRPr lang="en-US" altLang="zh-CN" sz="24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6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8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endParaRPr lang="en-US" altLang="zh-CN" sz="8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endParaRPr lang="en-US" altLang="zh-CN" sz="8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zh-CN" altLang="en-US" sz="2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好微言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57200" y="273051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lang="zh-CN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大家的好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微言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/>
        </p:nvSpPr>
        <p:spPr>
          <a:xfrm>
            <a:off x="4923415" y="5586883"/>
            <a:ext cx="3926859" cy="1199704"/>
          </a:xfrm>
          <a:prstGeom prst="rect">
            <a:avLst/>
          </a:prstGeom>
        </p:spPr>
        <p:txBody>
          <a:bodyPr anchor="ctr"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zh-CN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王喆，</a:t>
            </a:r>
            <a:r>
              <a:rPr kumimoji="0" lang="en-US" altLang="zh-CN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814033774 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 descr="海报.jpg"/>
          <p:cNvPicPr>
            <a:picLocks noChangeAspect="1"/>
          </p:cNvPicPr>
          <p:nvPr/>
        </p:nvPicPr>
        <p:blipFill>
          <a:blip r:embed="rId2" cstate="print"/>
          <a:srcRect t="2100"/>
          <a:stretch>
            <a:fillRect/>
          </a:stretch>
        </p:blipFill>
        <p:spPr>
          <a:xfrm>
            <a:off x="271772" y="189000"/>
            <a:ext cx="4412250" cy="6480000"/>
          </a:xfrm>
          <a:prstGeom prst="rect">
            <a:avLst/>
          </a:prstGeom>
        </p:spPr>
      </p:pic>
      <p:pic>
        <p:nvPicPr>
          <p:cNvPr id="7" name="图片 6" descr="二维码.jpg"/>
          <p:cNvPicPr>
            <a:picLocks noChangeAspect="1"/>
          </p:cNvPicPr>
          <p:nvPr/>
        </p:nvPicPr>
        <p:blipFill>
          <a:blip r:embed="rId3" cstate="print"/>
          <a:srcRect t="4347" b="39145"/>
          <a:stretch>
            <a:fillRect/>
          </a:stretch>
        </p:blipFill>
        <p:spPr>
          <a:xfrm>
            <a:off x="4828038" y="836712"/>
            <a:ext cx="4030862" cy="403244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 flipV="1">
            <a:off x="4923415" y="5586884"/>
            <a:ext cx="3926859" cy="2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457200" y="1412776"/>
            <a:ext cx="8229600" cy="4937760"/>
          </a:xfrm>
          <a:prstGeom prst="rect">
            <a:avLst/>
          </a:prstGeom>
        </p:spPr>
        <p:txBody>
          <a:bodyPr anchor="ctr"/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有些时候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总有些事情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我力所不能及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但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我依旧有我的想法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我要发出自己的声音</a:t>
            </a:r>
            <a:endParaRPr kumimoji="0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它们或许微小，但绝不微弱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仿宋" pitchFamily="2" charset="-122"/>
              <a:ea typeface="华文仿宋" pitchFamily="2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685800" y="764704"/>
            <a:ext cx="7772400" cy="86409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uLnTx/>
                <a:uFillTx/>
                <a:latin typeface="叶根友唐楷飞墨" pitchFamily="2" charset="-122"/>
                <a:ea typeface="叶根友唐楷飞墨" pitchFamily="2" charset="-122"/>
                <a:cs typeface="+mj-cs"/>
              </a:rPr>
              <a:t>微言板块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uLnTx/>
              <a:uFillTx/>
              <a:latin typeface="叶根友唐楷飞墨" pitchFamily="2" charset="-122"/>
              <a:ea typeface="叶根友唐楷飞墨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685800" y="764704"/>
            <a:ext cx="7772400" cy="86409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叶根友唐楷飞墨" pitchFamily="2" charset="-122"/>
                <a:ea typeface="叶根友唐楷飞墨" pitchFamily="2" charset="-122"/>
                <a:cs typeface="+mj-cs"/>
              </a:rPr>
              <a:t>微言板块</a:t>
            </a:r>
            <a:endParaRPr kumimoji="0" lang="zh-CN" altLang="en-US" sz="41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叶根友唐楷飞墨" pitchFamily="2" charset="-122"/>
              <a:ea typeface="叶根友唐楷飞墨" pitchFamily="2" charset="-122"/>
              <a:cs typeface="+mj-cs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3568" y="1700808"/>
            <a:ext cx="7772400" cy="316835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ts val="52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什么是微言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>
              <a:lnSpc>
                <a:spcPts val="52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如何参与微言版块</a:t>
            </a:r>
            <a:endParaRPr lang="en-US" altLang="zh-CN" sz="32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>
              <a:lnSpc>
                <a:spcPts val="52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❤  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什么</a:t>
            </a:r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是好微言</a:t>
            </a:r>
            <a:endParaRPr lang="en-US" altLang="zh-CN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>
              <a:lnSpc>
                <a:spcPts val="52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❤  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书写我的环保</a:t>
            </a:r>
            <a:r>
              <a:rPr lang="zh-CN" alt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微言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0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❤  </a:t>
            </a:r>
            <a:r>
              <a:rPr lang="zh-CN" alt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什么是微言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553072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① 感言类微言</a:t>
            </a:r>
            <a:endParaRPr lang="zh-CN" altLang="en-US" sz="36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8" y="5553072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② 倡议类微言</a:t>
            </a:r>
            <a:endParaRPr lang="zh-CN" altLang="en-US" sz="3600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87166"/>
            <a:ext cx="4040188" cy="3941763"/>
          </a:xfrm>
        </p:spPr>
        <p:txBody>
          <a:bodyPr>
            <a:normAutofit/>
          </a:bodyPr>
          <a:lstStyle/>
          <a:p>
            <a:pPr>
              <a:lnSpc>
                <a:spcPts val="4200"/>
              </a:lnSpc>
            </a:pPr>
            <a:r>
              <a:rPr lang="zh-CN" alt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感言</a:t>
            </a:r>
            <a:r>
              <a:rPr lang="en-US" altLang="zh-CN" sz="3000" dirty="0" smtClean="0"/>
              <a:t>——</a:t>
            </a:r>
            <a:r>
              <a:rPr lang="zh-CN" altLang="zh-CN" sz="3000" dirty="0" smtClean="0"/>
              <a:t>对某一环境现象、事件或环境问题等</a:t>
            </a:r>
            <a:r>
              <a:rPr lang="zh-CN" altLang="en-US" sz="3000" dirty="0" smtClean="0"/>
              <a:t>，发表的</a:t>
            </a:r>
            <a:r>
              <a:rPr lang="zh-CN" altLang="zh-CN" sz="3000" b="1" dirty="0" smtClean="0">
                <a:solidFill>
                  <a:srgbClr val="00B0F0"/>
                </a:solidFill>
              </a:rPr>
              <a:t>感受或体会</a:t>
            </a:r>
            <a:endParaRPr lang="zh-CN" altLang="en-US" sz="3000" b="1" dirty="0">
              <a:solidFill>
                <a:srgbClr val="00B0F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587166"/>
            <a:ext cx="4041775" cy="3941763"/>
          </a:xfrm>
        </p:spPr>
        <p:txBody>
          <a:bodyPr>
            <a:normAutofit/>
          </a:bodyPr>
          <a:lstStyle/>
          <a:p>
            <a:pPr>
              <a:lnSpc>
                <a:spcPts val="4200"/>
              </a:lnSpc>
            </a:pPr>
            <a:r>
              <a:rPr lang="zh-CN" altLang="en-US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倡议</a:t>
            </a:r>
            <a:r>
              <a:rPr lang="en-US" altLang="zh-CN" sz="3000" dirty="0" smtClean="0"/>
              <a:t>——</a:t>
            </a:r>
            <a:r>
              <a:rPr lang="zh-CN" altLang="zh-CN" sz="3000" dirty="0" smtClean="0"/>
              <a:t>针对某一环境问题，提出的能够号召</a:t>
            </a:r>
            <a:r>
              <a:rPr lang="zh-CN" altLang="en-US" sz="3000" dirty="0" smtClean="0"/>
              <a:t>、</a:t>
            </a:r>
            <a:r>
              <a:rPr lang="zh-CN" altLang="zh-CN" sz="3000" dirty="0" smtClean="0"/>
              <a:t>带动身边人共同参与的</a:t>
            </a:r>
            <a:r>
              <a:rPr lang="zh-CN" altLang="zh-CN" sz="3000" b="1" dirty="0" smtClean="0">
                <a:solidFill>
                  <a:srgbClr val="00B0F0"/>
                </a:solidFill>
              </a:rPr>
              <a:t>行动方案</a:t>
            </a:r>
            <a:endParaRPr lang="zh-CN" altLang="en-US" sz="3000" b="1" dirty="0" smtClean="0">
              <a:solidFill>
                <a:srgbClr val="00B0F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72000" y="1632074"/>
            <a:ext cx="0" cy="4749255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079040" y="3933056"/>
            <a:ext cx="2664296" cy="12241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 spc="3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情真意切</a:t>
            </a:r>
            <a:endParaRPr lang="zh-CN" altLang="en-US" sz="2800" spc="3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91520" y="3933056"/>
            <a:ext cx="2664296" cy="12241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spc="3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有的放矢</a:t>
            </a:r>
            <a:endParaRPr lang="zh-CN" altLang="en-US" sz="2800" spc="3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11266" name="Picture 2" descr="https://timgsa.baidu.com/timg?image&amp;quality=80&amp;size=b9999_10000&amp;sec=1491389984048&amp;di=3506a92c7622b9980746bace23ee9719&amp;imgtype=0&amp;src=http%3A%2F%2Ff3.rednet.cn%2Fdata%2Fattachment%2Falbum%2F201411%2F26%2F223456rdes3fclcheeg3dq.jpg"/>
          <p:cNvPicPr>
            <a:picLocks noChangeAspect="1" noChangeArrowheads="1"/>
          </p:cNvPicPr>
          <p:nvPr/>
        </p:nvPicPr>
        <p:blipFill>
          <a:blip r:embed="rId2" cstate="print"/>
          <a:srcRect l="11987" t="12212" r="12522" b="11863"/>
          <a:stretch>
            <a:fillRect/>
          </a:stretch>
        </p:blipFill>
        <p:spPr bwMode="auto">
          <a:xfrm>
            <a:off x="2627786" y="5301208"/>
            <a:ext cx="1288601" cy="1296000"/>
          </a:xfrm>
          <a:prstGeom prst="rect">
            <a:avLst/>
          </a:prstGeom>
          <a:noFill/>
        </p:spPr>
      </p:pic>
      <p:pic>
        <p:nvPicPr>
          <p:cNvPr id="11270" name="Picture 6" descr="https://ss3.bdstatic.com/70cFv8Sh_Q1YnxGkpoWK1HF6hhy/it/u=178377993,1256288718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3298" y="5267300"/>
            <a:ext cx="1273284" cy="1296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❤  </a:t>
            </a:r>
            <a:r>
              <a:rPr lang="zh-CN" alt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如何参与微言版块</a:t>
            </a:r>
            <a:endParaRPr lang="zh-CN" altLang="en-US" dirty="0"/>
          </a:p>
        </p:txBody>
      </p:sp>
      <p:pic>
        <p:nvPicPr>
          <p:cNvPr id="6" name="图片 5" descr="海报.jpg"/>
          <p:cNvPicPr>
            <a:picLocks noChangeAspect="1"/>
          </p:cNvPicPr>
          <p:nvPr/>
        </p:nvPicPr>
        <p:blipFill>
          <a:blip r:embed="rId2" cstate="print"/>
          <a:srcRect t="2100"/>
          <a:stretch>
            <a:fillRect/>
          </a:stretch>
        </p:blipFill>
        <p:spPr>
          <a:xfrm>
            <a:off x="1475656" y="1197472"/>
            <a:ext cx="4412250" cy="6480000"/>
          </a:xfrm>
          <a:prstGeom prst="rect">
            <a:avLst/>
          </a:prstGeom>
        </p:spPr>
      </p:pic>
      <p:pic>
        <p:nvPicPr>
          <p:cNvPr id="7" name="图片 6" descr="二维码.jpg"/>
          <p:cNvPicPr>
            <a:picLocks noChangeAspect="1"/>
          </p:cNvPicPr>
          <p:nvPr/>
        </p:nvPicPr>
        <p:blipFill>
          <a:blip r:embed="rId3" cstate="print"/>
          <a:srcRect t="4347" b="39145"/>
          <a:stretch>
            <a:fillRect/>
          </a:stretch>
        </p:blipFill>
        <p:spPr>
          <a:xfrm>
            <a:off x="6002635" y="3501008"/>
            <a:ext cx="2663560" cy="26646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2-1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穹顶之下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547561"/>
            <a:ext cx="3240000" cy="5762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 descr="穹顶之下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1325" y="547561"/>
            <a:ext cx="3240000" cy="5762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 descr="穹顶之下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80528" y="547561"/>
            <a:ext cx="3240000" cy="5762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阅兵蓝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392" y="547560"/>
            <a:ext cx="3240000" cy="5762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 descr="阅兵蓝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547560"/>
            <a:ext cx="3240000" cy="5762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457200" y="1481139"/>
          <a:ext cx="8229600" cy="4749949"/>
        </p:xfrm>
        <a:graphic>
          <a:graphicData uri="http://schemas.openxmlformats.org/drawingml/2006/table">
            <a:tbl>
              <a:tblPr firstRow="1">
                <a:tableStyleId>{6E25E649-3F16-4E02-A733-19D2CDBF48F0}</a:tableStyleId>
              </a:tblPr>
              <a:tblGrid>
                <a:gridCol w="946448"/>
                <a:gridCol w="4392488"/>
                <a:gridCol w="2890664"/>
              </a:tblGrid>
              <a:tr h="7687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时间</a:t>
                      </a:r>
                      <a:endParaRPr lang="zh-CN" altLang="en-US" sz="24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000"/>
                        </a:lnSpc>
                      </a:pPr>
                      <a:r>
                        <a:rPr lang="zh-CN" altLang="en-US" sz="2400" dirty="0" smtClean="0"/>
                        <a:t>             ① 感言</a:t>
                      </a:r>
                      <a:endParaRPr lang="zh-CN" altLang="en-US" sz="24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     ② 倡议</a:t>
                      </a:r>
                      <a:endParaRPr lang="zh-CN" altLang="en-US" sz="240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启动期，关注公众号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活动启动与动员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预热期，接收、推送但不评选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活动开展，关注身边环境，撰写倡议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活动期，</a:t>
                      </a:r>
                      <a:r>
                        <a:rPr lang="en-US" altLang="zh-CN" sz="2300" dirty="0" smtClean="0"/>
                        <a:t>1-20</a:t>
                      </a:r>
                      <a:r>
                        <a:rPr lang="zh-CN" altLang="en-US" sz="2300" dirty="0" smtClean="0"/>
                        <a:t>日接收感言</a:t>
                      </a:r>
                      <a:endParaRPr lang="en-US" altLang="zh-CN" sz="2300" dirty="0" smtClean="0"/>
                    </a:p>
                    <a:p>
                      <a:pPr algn="ctr"/>
                      <a:r>
                        <a:rPr lang="en-US" altLang="zh-CN" sz="2300" dirty="0" smtClean="0"/>
                        <a:t>2-21</a:t>
                      </a:r>
                      <a:r>
                        <a:rPr lang="zh-CN" altLang="en-US" sz="2300" dirty="0" smtClean="0"/>
                        <a:t>日推送，取每日投票前五</a:t>
                      </a:r>
                      <a:endParaRPr lang="en-US" altLang="zh-CN" sz="2300" dirty="0" smtClean="0"/>
                    </a:p>
                    <a:p>
                      <a:pPr algn="ctr"/>
                      <a:r>
                        <a:rPr lang="en-US" altLang="zh-CN" sz="2300" dirty="0" smtClean="0"/>
                        <a:t>22</a:t>
                      </a:r>
                      <a:r>
                        <a:rPr lang="zh-CN" altLang="en-US" sz="2300" dirty="0" smtClean="0"/>
                        <a:t>至月末，专家评选月度奖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作品提交市级评选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优秀倡议个人</a:t>
                      </a:r>
                      <a:r>
                        <a:rPr lang="en-US" altLang="zh-CN" sz="2300" dirty="0" smtClean="0"/>
                        <a:t>/</a:t>
                      </a:r>
                      <a:r>
                        <a:rPr lang="zh-CN" altLang="en-US" sz="2300" dirty="0" smtClean="0"/>
                        <a:t>小组参加环保体验营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DEDDD"/>
                    </a:solidFil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 smtClean="0"/>
                        <a:t>优秀感言作者参加环保体验营</a:t>
                      </a:r>
                      <a:endParaRPr lang="zh-CN" altLang="en-US" sz="23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DEDDD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zh-CN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投票评选年度感言金句</a:t>
                      </a:r>
                      <a:r>
                        <a:rPr kumimoji="0" lang="en-US" altLang="zh-CN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r>
                        <a:rPr kumimoji="0" lang="zh-CN" altLang="zh-CN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条</a:t>
                      </a:r>
                      <a:endParaRPr kumimoji="0" lang="zh-CN" altLang="en-US" sz="23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kumimoji="0" lang="zh-CN" altLang="en-US" sz="23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76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zh-CN" altLang="en-US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系列活动整体总结、收尾，公布</a:t>
                      </a:r>
                      <a:r>
                        <a:rPr kumimoji="0" lang="en-US" altLang="zh-CN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0" lang="zh-CN" altLang="en-US" sz="2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年内容与主题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0" lang="zh-CN" altLang="en-US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❤  </a:t>
            </a:r>
            <a:r>
              <a:rPr lang="zh-CN" alt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微言版块具体安排</a:t>
            </a:r>
            <a:endParaRPr lang="zh-CN" altLang="en-US" dirty="0"/>
          </a:p>
        </p:txBody>
      </p:sp>
      <p:pic>
        <p:nvPicPr>
          <p:cNvPr id="6" name="Picture 2" descr="https://timgsa.baidu.com/timg?image&amp;quality=80&amp;size=b9999_10000&amp;sec=1491389984048&amp;di=3506a92c7622b9980746bace23ee9719&amp;imgtype=0&amp;src=http%3A%2F%2Ff3.rednet.cn%2Fdata%2Fattachment%2Falbum%2F201411%2F26%2F223456rdes3fclcheeg3dq.jpg"/>
          <p:cNvPicPr>
            <a:picLocks noChangeAspect="1" noChangeArrowheads="1"/>
          </p:cNvPicPr>
          <p:nvPr/>
        </p:nvPicPr>
        <p:blipFill>
          <a:blip r:embed="rId2" cstate="print"/>
          <a:srcRect l="11987" t="12212" r="12522" b="11863"/>
          <a:stretch>
            <a:fillRect/>
          </a:stretch>
        </p:blipFill>
        <p:spPr bwMode="auto">
          <a:xfrm>
            <a:off x="3856529" y="1431826"/>
            <a:ext cx="787479" cy="792000"/>
          </a:xfrm>
          <a:prstGeom prst="rect">
            <a:avLst/>
          </a:prstGeom>
          <a:noFill/>
        </p:spPr>
      </p:pic>
      <p:pic>
        <p:nvPicPr>
          <p:cNvPr id="7" name="Picture 6" descr="https://ss3.bdstatic.com/70cFv8Sh_Q1YnxGkpoWK1HF6hhy/it/u=178377993,1256288718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6290" y="1431914"/>
            <a:ext cx="778118" cy="792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2-2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553072"/>
            <a:ext cx="4040188" cy="762000"/>
          </a:xfrm>
        </p:spPr>
        <p:txBody>
          <a:bodyPr/>
          <a:lstStyle/>
          <a:p>
            <a:r>
              <a:rPr lang="zh-CN" altLang="en-US" dirty="0" smtClean="0"/>
              <a:t>          ① 感言</a:t>
            </a:r>
            <a:endParaRPr lang="zh-CN" altLang="en-US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8" y="5553072"/>
            <a:ext cx="4041775" cy="762000"/>
          </a:xfrm>
        </p:spPr>
        <p:txBody>
          <a:bodyPr/>
          <a:lstStyle/>
          <a:p>
            <a:r>
              <a:rPr lang="zh-CN" altLang="en-US" dirty="0" smtClean="0"/>
              <a:t>          ② 倡议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87166"/>
            <a:ext cx="4040188" cy="39417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仅限</a:t>
            </a:r>
            <a:r>
              <a:rPr lang="zh-CN" altLang="en-US" b="1" dirty="0" smtClean="0">
                <a:solidFill>
                  <a:srgbClr val="00B0F0"/>
                </a:solidFill>
              </a:rPr>
              <a:t>个人申报</a:t>
            </a:r>
            <a:endParaRPr lang="en-US" altLang="zh-CN" b="1" dirty="0" smtClean="0">
              <a:solidFill>
                <a:srgbClr val="00B0F0"/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仅用</a:t>
            </a:r>
            <a:r>
              <a:rPr lang="zh-CN" altLang="en-US" b="1" dirty="0" smtClean="0">
                <a:solidFill>
                  <a:srgbClr val="00B0F0"/>
                </a:solidFill>
              </a:rPr>
              <a:t>线上提交</a:t>
            </a:r>
            <a:r>
              <a:rPr lang="zh-CN" altLang="en-US" dirty="0" smtClean="0"/>
              <a:t>，通过微信</a:t>
            </a:r>
            <a:r>
              <a:rPr lang="zh-CN" altLang="zh-CN" dirty="0" smtClean="0"/>
              <a:t>投稿，关注活动订阅号后发送感言及个人信息（真实姓名、区县、学校、班级和联系电话）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 smtClean="0">
                <a:solidFill>
                  <a:srgbClr val="00B0F0"/>
                </a:solidFill>
              </a:rPr>
              <a:t>每人每月</a:t>
            </a:r>
            <a:r>
              <a:rPr lang="zh-CN" altLang="en-US" dirty="0" smtClean="0"/>
              <a:t>可提交</a:t>
            </a:r>
            <a:r>
              <a:rPr lang="en-US" altLang="zh-CN" b="1" dirty="0" smtClean="0">
                <a:solidFill>
                  <a:srgbClr val="00B0F0"/>
                </a:solidFill>
              </a:rPr>
              <a:t>1</a:t>
            </a:r>
            <a:r>
              <a:rPr lang="zh-CN" altLang="en-US" b="1" dirty="0" smtClean="0">
                <a:solidFill>
                  <a:srgbClr val="00B0F0"/>
                </a:solidFill>
              </a:rPr>
              <a:t>份</a:t>
            </a:r>
            <a:r>
              <a:rPr lang="zh-CN" altLang="en-US" dirty="0" smtClean="0"/>
              <a:t>感言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587166"/>
            <a:ext cx="4175445" cy="39417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F0"/>
                </a:solidFill>
              </a:rPr>
              <a:t>个人、小组均可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en-US" dirty="0" smtClean="0"/>
              <a:t>倡议小组成员不超过三人</a:t>
            </a:r>
            <a:endParaRPr lang="en-US" altLang="zh-CN" dirty="0" smtClean="0"/>
          </a:p>
          <a:p>
            <a:pPr>
              <a:buNone/>
            </a:pPr>
            <a:endParaRPr lang="en-US" altLang="zh-CN" sz="800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需</a:t>
            </a:r>
            <a:r>
              <a:rPr lang="zh-CN" altLang="en-US" dirty="0" smtClean="0"/>
              <a:t>填写申报表，</a:t>
            </a:r>
            <a:r>
              <a:rPr lang="zh-CN" altLang="en-US" b="1" dirty="0" smtClean="0">
                <a:solidFill>
                  <a:srgbClr val="00B0F0"/>
                </a:solidFill>
              </a:rPr>
              <a:t>同时提交纸质版和电子版</a:t>
            </a:r>
            <a:r>
              <a:rPr lang="zh-CN" altLang="en-US" dirty="0" smtClean="0"/>
              <a:t>；并需由学校、区县汇总择优后统一报送市级评选</a:t>
            </a:r>
            <a:endParaRPr lang="en-US" altLang="zh-CN" dirty="0" smtClean="0"/>
          </a:p>
          <a:p>
            <a:pPr>
              <a:lnSpc>
                <a:spcPts val="500"/>
              </a:lnSpc>
            </a:pPr>
            <a:endParaRPr lang="en-US" altLang="zh-CN" sz="800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每申报组</a:t>
            </a:r>
            <a:r>
              <a:rPr lang="zh-CN" altLang="en-US" b="1" dirty="0" smtClean="0">
                <a:solidFill>
                  <a:srgbClr val="00B0F0"/>
                </a:solidFill>
              </a:rPr>
              <a:t>只</a:t>
            </a:r>
            <a:r>
              <a:rPr lang="zh-CN" altLang="en-US" dirty="0" smtClean="0"/>
              <a:t>可提交</a:t>
            </a:r>
            <a:r>
              <a:rPr lang="en-US" altLang="zh-CN" b="1" dirty="0" smtClean="0">
                <a:solidFill>
                  <a:srgbClr val="00B0F0"/>
                </a:solidFill>
              </a:rPr>
              <a:t>1</a:t>
            </a:r>
            <a:r>
              <a:rPr lang="zh-CN" altLang="en-US" b="1" dirty="0" smtClean="0">
                <a:solidFill>
                  <a:srgbClr val="00B0F0"/>
                </a:solidFill>
              </a:rPr>
              <a:t>份</a:t>
            </a:r>
            <a:r>
              <a:rPr lang="zh-CN" altLang="en-US" dirty="0" smtClean="0"/>
              <a:t>倡议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3051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❤  </a:t>
            </a:r>
            <a:r>
              <a:rPr lang="zh-CN" altLang="en-US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微言提交具体要求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4572000" y="1632074"/>
            <a:ext cx="0" cy="4749255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100392" y="62068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2-3</a:t>
            </a:r>
            <a:endParaRPr lang="zh-CN" altLang="en-US" sz="2400" b="1" dirty="0" smtClean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" name="Picture 2" descr="https://timgsa.baidu.com/timg?image&amp;quality=80&amp;size=b9999_10000&amp;sec=1491389984048&amp;di=3506a92c7622b9980746bace23ee9719&amp;imgtype=0&amp;src=http%3A%2F%2Ff3.rednet.cn%2Fdata%2Fattachment%2Falbum%2F201411%2F26%2F223456rdes3fclcheeg3dq.jpg"/>
          <p:cNvPicPr>
            <a:picLocks noChangeAspect="1" noChangeArrowheads="1"/>
          </p:cNvPicPr>
          <p:nvPr/>
        </p:nvPicPr>
        <p:blipFill>
          <a:blip r:embed="rId2" cstate="print"/>
          <a:srcRect l="11987" t="12212" r="12522" b="11863"/>
          <a:stretch>
            <a:fillRect/>
          </a:stretch>
        </p:blipFill>
        <p:spPr bwMode="auto">
          <a:xfrm>
            <a:off x="2674689" y="5538454"/>
            <a:ext cx="787479" cy="792000"/>
          </a:xfrm>
          <a:prstGeom prst="rect">
            <a:avLst/>
          </a:prstGeom>
          <a:noFill/>
        </p:spPr>
      </p:pic>
      <p:pic>
        <p:nvPicPr>
          <p:cNvPr id="11" name="Picture 6" descr="https://ss3.bdstatic.com/70cFv8Sh_Q1YnxGkpoWK1HF6hhy/it/u=178377993,1256288718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545807"/>
            <a:ext cx="778118" cy="7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594</TotalTime>
  <Words>854</Words>
  <Application>Microsoft Office PowerPoint</Application>
  <PresentationFormat>全屏显示(4:3)</PresentationFormat>
  <Paragraphs>179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聚合</vt:lpstr>
      <vt:lpstr>2017年北京市中小学环境教育系列活动教师培训   微言板块</vt:lpstr>
      <vt:lpstr>幻灯片 2</vt:lpstr>
      <vt:lpstr>幻灯片 3</vt:lpstr>
      <vt:lpstr>❤  什么是微言</vt:lpstr>
      <vt:lpstr>❤  如何参与微言版块</vt:lpstr>
      <vt:lpstr>幻灯片 6</vt:lpstr>
      <vt:lpstr>幻灯片 7</vt:lpstr>
      <vt:lpstr>❤  微言版块具体安排</vt:lpstr>
      <vt:lpstr>❤  微言提交具体要求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2017年北京市中小学环境教育系列活动教师培训   微言板块</dc:title>
  <dc:creator>fa &amp; ga</dc:creator>
  <cp:lastModifiedBy>fa &amp; ga</cp:lastModifiedBy>
  <cp:revision>71</cp:revision>
  <dcterms:created xsi:type="dcterms:W3CDTF">2017-04-04T04:02:22Z</dcterms:created>
  <dcterms:modified xsi:type="dcterms:W3CDTF">2017-04-05T12:30:00Z</dcterms:modified>
</cp:coreProperties>
</file>